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sldIdLst>
    <p:sldId id="801" r:id="rId2"/>
    <p:sldId id="683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698" r:id="rId15"/>
    <p:sldId id="697" r:id="rId16"/>
    <p:sldId id="699" r:id="rId17"/>
    <p:sldId id="700" r:id="rId18"/>
    <p:sldId id="701" r:id="rId19"/>
    <p:sldId id="702" r:id="rId20"/>
    <p:sldId id="703" r:id="rId21"/>
    <p:sldId id="705" r:id="rId22"/>
    <p:sldId id="704" r:id="rId23"/>
    <p:sldId id="706" r:id="rId24"/>
    <p:sldId id="707" r:id="rId25"/>
    <p:sldId id="708" r:id="rId26"/>
    <p:sldId id="709" r:id="rId27"/>
    <p:sldId id="710" r:id="rId28"/>
    <p:sldId id="711" r:id="rId29"/>
    <p:sldId id="712" r:id="rId30"/>
    <p:sldId id="713" r:id="rId31"/>
    <p:sldId id="714" r:id="rId32"/>
    <p:sldId id="715" r:id="rId33"/>
    <p:sldId id="716" r:id="rId34"/>
    <p:sldId id="717" r:id="rId35"/>
    <p:sldId id="800" r:id="rId36"/>
    <p:sldId id="718" r:id="rId37"/>
    <p:sldId id="719" r:id="rId38"/>
    <p:sldId id="720" r:id="rId39"/>
    <p:sldId id="722" r:id="rId40"/>
    <p:sldId id="723" r:id="rId41"/>
    <p:sldId id="724" r:id="rId42"/>
    <p:sldId id="725" r:id="rId43"/>
    <p:sldId id="726" r:id="rId44"/>
    <p:sldId id="727" r:id="rId45"/>
    <p:sldId id="721" r:id="rId46"/>
    <p:sldId id="728" r:id="rId47"/>
    <p:sldId id="729" r:id="rId48"/>
    <p:sldId id="730" r:id="rId49"/>
    <p:sldId id="731" r:id="rId50"/>
    <p:sldId id="732" r:id="rId51"/>
    <p:sldId id="733" r:id="rId52"/>
    <p:sldId id="734" r:id="rId53"/>
    <p:sldId id="735" r:id="rId54"/>
    <p:sldId id="736" r:id="rId55"/>
    <p:sldId id="738" r:id="rId56"/>
    <p:sldId id="739" r:id="rId57"/>
    <p:sldId id="740" r:id="rId58"/>
    <p:sldId id="741" r:id="rId59"/>
    <p:sldId id="742" r:id="rId60"/>
    <p:sldId id="743" r:id="rId61"/>
    <p:sldId id="744" r:id="rId62"/>
    <p:sldId id="745" r:id="rId63"/>
    <p:sldId id="746" r:id="rId64"/>
    <p:sldId id="747" r:id="rId65"/>
    <p:sldId id="748" r:id="rId66"/>
    <p:sldId id="749" r:id="rId67"/>
    <p:sldId id="751" r:id="rId68"/>
    <p:sldId id="752" r:id="rId69"/>
    <p:sldId id="750" r:id="rId70"/>
    <p:sldId id="753" r:id="rId71"/>
    <p:sldId id="754" r:id="rId72"/>
    <p:sldId id="755" r:id="rId73"/>
    <p:sldId id="757" r:id="rId74"/>
    <p:sldId id="758" r:id="rId75"/>
    <p:sldId id="759" r:id="rId76"/>
    <p:sldId id="760" r:id="rId77"/>
    <p:sldId id="761" r:id="rId78"/>
    <p:sldId id="762" r:id="rId79"/>
    <p:sldId id="763" r:id="rId80"/>
    <p:sldId id="764" r:id="rId81"/>
    <p:sldId id="767" r:id="rId82"/>
    <p:sldId id="765" r:id="rId83"/>
    <p:sldId id="768" r:id="rId84"/>
    <p:sldId id="769" r:id="rId85"/>
    <p:sldId id="770" r:id="rId86"/>
    <p:sldId id="771" r:id="rId87"/>
    <p:sldId id="772" r:id="rId88"/>
    <p:sldId id="773" r:id="rId89"/>
    <p:sldId id="774" r:id="rId90"/>
    <p:sldId id="775" r:id="rId91"/>
    <p:sldId id="776" r:id="rId92"/>
    <p:sldId id="777" r:id="rId93"/>
    <p:sldId id="778" r:id="rId94"/>
    <p:sldId id="779" r:id="rId95"/>
    <p:sldId id="780" r:id="rId96"/>
    <p:sldId id="782" r:id="rId97"/>
    <p:sldId id="783" r:id="rId98"/>
    <p:sldId id="784" r:id="rId99"/>
    <p:sldId id="788" r:id="rId100"/>
    <p:sldId id="789" r:id="rId101"/>
    <p:sldId id="790" r:id="rId102"/>
    <p:sldId id="791" r:id="rId103"/>
    <p:sldId id="792" r:id="rId104"/>
    <p:sldId id="793" r:id="rId105"/>
    <p:sldId id="794" r:id="rId106"/>
    <p:sldId id="795" r:id="rId107"/>
    <p:sldId id="796" r:id="rId108"/>
    <p:sldId id="797" r:id="rId109"/>
    <p:sldId id="798" r:id="rId110"/>
    <p:sldId id="799" r:id="rId111"/>
    <p:sldId id="596" r:id="rId112"/>
  </p:sldIdLst>
  <p:sldSz cx="12192000" cy="6858000"/>
  <p:notesSz cx="6858000" cy="9144000"/>
  <p:embeddedFontLs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Cambria Math" panose="02040503050406030204" pitchFamily="18" charset="0"/>
      <p:regular r:id="rId118"/>
    </p:embeddedFont>
    <p:embeddedFont>
      <p:font typeface="Roboto Condensed" panose="020B0604020202020204" charset="0"/>
      <p:regular r:id="rId119"/>
      <p:bold r:id="rId120"/>
      <p:italic r:id="rId121"/>
      <p:boldItalic r:id="rId122"/>
    </p:embeddedFont>
    <p:embeddedFont>
      <p:font typeface="Roboto Condensed Light" panose="020B0604020202020204" charset="0"/>
      <p:regular r:id="rId123"/>
      <p:italic r:id="rId124"/>
    </p:embeddedFont>
    <p:embeddedFont>
      <p:font typeface="Wingdings 3" panose="05040102010807070707" pitchFamily="18" charset="2"/>
      <p:regular r:id="rId1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/IDj23caufvPzX8QL8MHg==" hashData="UTE56TCBWOPrdYqfWlrNzvQUa63C/clzylWOZHKK6bL2Ej/CpeU2Brnk9mfeBD53GRZVYLFdHyhwQVqKUrsXH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E4F"/>
    <a:srgbClr val="381FF5"/>
    <a:srgbClr val="58084D"/>
    <a:srgbClr val="D6710C"/>
    <a:srgbClr val="301B92"/>
    <a:srgbClr val="F54337"/>
    <a:srgbClr val="EAEAEA"/>
    <a:srgbClr val="009900"/>
    <a:srgbClr val="1D578F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6" autoAdjust="0"/>
    <p:restoredTop sz="94291" autoAdjust="0"/>
  </p:normalViewPr>
  <p:slideViewPr>
    <p:cSldViewPr snapToGrid="0">
      <p:cViewPr varScale="1">
        <p:scale>
          <a:sx n="74" d="100"/>
          <a:sy n="74" d="100"/>
        </p:scale>
        <p:origin x="3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0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1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1647430-AF67-4AA1-86C6-CFA583931B5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295842" y="1556426"/>
            <a:ext cx="3573889" cy="25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Sequence and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86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Sequence and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Sequence and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0.png"/><Relationship Id="rId7" Type="http://schemas.openxmlformats.org/officeDocument/2006/relationships/image" Target="../media/image35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7.png"/><Relationship Id="rId3" Type="http://schemas.openxmlformats.org/officeDocument/2006/relationships/image" Target="../media/image972.png"/><Relationship Id="rId7" Type="http://schemas.openxmlformats.org/officeDocument/2006/relationships/image" Target="../media/image976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5.png"/><Relationship Id="rId5" Type="http://schemas.openxmlformats.org/officeDocument/2006/relationships/image" Target="../media/image905.png"/><Relationship Id="rId4" Type="http://schemas.openxmlformats.org/officeDocument/2006/relationships/image" Target="../media/image9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97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3" Type="http://schemas.openxmlformats.org/officeDocument/2006/relationships/image" Target="../media/image65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2" Type="http://schemas.openxmlformats.org/officeDocument/2006/relationships/image" Target="../media/image64.png"/><Relationship Id="rId16" Type="http://schemas.openxmlformats.org/officeDocument/2006/relationships/image" Target="../media/image9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10" Type="http://schemas.openxmlformats.org/officeDocument/2006/relationships/image" Target="../media/image989.png"/><Relationship Id="rId4" Type="http://schemas.openxmlformats.org/officeDocument/2006/relationships/image" Target="../media/image66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3" Type="http://schemas.openxmlformats.org/officeDocument/2006/relationships/image" Target="../media/image997.png"/><Relationship Id="rId7" Type="http://schemas.openxmlformats.org/officeDocument/2006/relationships/image" Target="../media/image68.png"/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0.png"/><Relationship Id="rId5" Type="http://schemas.openxmlformats.org/officeDocument/2006/relationships/image" Target="../media/image67.png"/><Relationship Id="rId4" Type="http://schemas.openxmlformats.org/officeDocument/2006/relationships/image" Target="../media/image998.png"/><Relationship Id="rId9" Type="http://schemas.openxmlformats.org/officeDocument/2006/relationships/image" Target="../media/image100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9.png"/><Relationship Id="rId3" Type="http://schemas.openxmlformats.org/officeDocument/2006/relationships/image" Target="../media/image1005.png"/><Relationship Id="rId7" Type="http://schemas.openxmlformats.org/officeDocument/2006/relationships/image" Target="../media/image1006.png"/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8.png"/><Relationship Id="rId5" Type="http://schemas.openxmlformats.org/officeDocument/2006/relationships/image" Target="../media/image1007.png"/><Relationship Id="rId10" Type="http://schemas.openxmlformats.org/officeDocument/2006/relationships/image" Target="../media/image1011.png"/><Relationship Id="rId4" Type="http://schemas.openxmlformats.org/officeDocument/2006/relationships/image" Target="../media/image978.png"/><Relationship Id="rId9" Type="http://schemas.openxmlformats.org/officeDocument/2006/relationships/image" Target="../media/image10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8.png"/><Relationship Id="rId3" Type="http://schemas.openxmlformats.org/officeDocument/2006/relationships/image" Target="../media/image1013.png"/><Relationship Id="rId7" Type="http://schemas.openxmlformats.org/officeDocument/2006/relationships/image" Target="../media/image1017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6.png"/><Relationship Id="rId11" Type="http://schemas.openxmlformats.org/officeDocument/2006/relationships/image" Target="../media/image1021.png"/><Relationship Id="rId5" Type="http://schemas.openxmlformats.org/officeDocument/2006/relationships/image" Target="../media/image1015.png"/><Relationship Id="rId10" Type="http://schemas.openxmlformats.org/officeDocument/2006/relationships/image" Target="../media/image1020.png"/><Relationship Id="rId4" Type="http://schemas.openxmlformats.org/officeDocument/2006/relationships/image" Target="../media/image1014.png"/><Relationship Id="rId9" Type="http://schemas.openxmlformats.org/officeDocument/2006/relationships/image" Target="../media/image101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7" Type="http://schemas.openxmlformats.org/officeDocument/2006/relationships/image" Target="../media/image1026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5.png"/><Relationship Id="rId5" Type="http://schemas.openxmlformats.org/officeDocument/2006/relationships/image" Target="../media/image1024.png"/><Relationship Id="rId4" Type="http://schemas.openxmlformats.org/officeDocument/2006/relationships/image" Target="../media/image102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2.png"/><Relationship Id="rId3" Type="http://schemas.openxmlformats.org/officeDocument/2006/relationships/image" Target="../media/image1027.png"/><Relationship Id="rId7" Type="http://schemas.openxmlformats.org/officeDocument/2006/relationships/image" Target="../media/image1031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0.png"/><Relationship Id="rId5" Type="http://schemas.openxmlformats.org/officeDocument/2006/relationships/image" Target="../media/image1029.png"/><Relationship Id="rId4" Type="http://schemas.openxmlformats.org/officeDocument/2006/relationships/image" Target="../media/image1028.png"/><Relationship Id="rId9" Type="http://schemas.openxmlformats.org/officeDocument/2006/relationships/image" Target="../media/image10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7" Type="http://schemas.openxmlformats.org/officeDocument/2006/relationships/image" Target="../media/image670.png"/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7.png"/><Relationship Id="rId5" Type="http://schemas.openxmlformats.org/officeDocument/2006/relationships/image" Target="../media/image1036.png"/><Relationship Id="rId4" Type="http://schemas.openxmlformats.org/officeDocument/2006/relationships/image" Target="../media/image10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70.png"/><Relationship Id="rId3" Type="http://schemas.openxmlformats.org/officeDocument/2006/relationships/image" Target="../media/image360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60.png"/><Relationship Id="rId16" Type="http://schemas.openxmlformats.org/officeDocument/2006/relationships/image" Target="../media/image3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5" Type="http://schemas.openxmlformats.org/officeDocument/2006/relationships/image" Target="../media/image37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3" Type="http://schemas.openxmlformats.org/officeDocument/2006/relationships/image" Target="../media/image396.png"/><Relationship Id="rId7" Type="http://schemas.openxmlformats.org/officeDocument/2006/relationships/image" Target="../media/image401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9.png"/><Relationship Id="rId11" Type="http://schemas.openxmlformats.org/officeDocument/2006/relationships/image" Target="../media/image405.png"/><Relationship Id="rId5" Type="http://schemas.openxmlformats.org/officeDocument/2006/relationships/image" Target="../media/image398.png"/><Relationship Id="rId10" Type="http://schemas.openxmlformats.org/officeDocument/2006/relationships/image" Target="../media/image404.png"/><Relationship Id="rId4" Type="http://schemas.openxmlformats.org/officeDocument/2006/relationships/image" Target="../media/image397.png"/><Relationship Id="rId9" Type="http://schemas.openxmlformats.org/officeDocument/2006/relationships/image" Target="../media/image4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3" Type="http://schemas.openxmlformats.org/officeDocument/2006/relationships/image" Target="../media/image406.png"/><Relationship Id="rId7" Type="http://schemas.openxmlformats.org/officeDocument/2006/relationships/image" Target="../media/image410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9.png"/><Relationship Id="rId5" Type="http://schemas.openxmlformats.org/officeDocument/2006/relationships/image" Target="../media/image408.png"/><Relationship Id="rId10" Type="http://schemas.openxmlformats.org/officeDocument/2006/relationships/image" Target="../media/image413.png"/><Relationship Id="rId4" Type="http://schemas.openxmlformats.org/officeDocument/2006/relationships/image" Target="../media/image407.png"/><Relationship Id="rId9" Type="http://schemas.openxmlformats.org/officeDocument/2006/relationships/image" Target="../media/image4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7" Type="http://schemas.openxmlformats.org/officeDocument/2006/relationships/image" Target="../media/image418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50.png"/><Relationship Id="rId5" Type="http://schemas.openxmlformats.org/officeDocument/2006/relationships/image" Target="../media/image385.png"/><Relationship Id="rId4" Type="http://schemas.openxmlformats.org/officeDocument/2006/relationships/image" Target="../media/image4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3.png"/><Relationship Id="rId5" Type="http://schemas.openxmlformats.org/officeDocument/2006/relationships/image" Target="../media/image422.png"/><Relationship Id="rId4" Type="http://schemas.openxmlformats.org/officeDocument/2006/relationships/image" Target="../media/image421.png"/><Relationship Id="rId9" Type="http://schemas.openxmlformats.org/officeDocument/2006/relationships/image" Target="../media/image38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429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42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1.png"/><Relationship Id="rId11" Type="http://schemas.openxmlformats.org/officeDocument/2006/relationships/image" Target="../media/image417.png"/><Relationship Id="rId5" Type="http://schemas.openxmlformats.org/officeDocument/2006/relationships/image" Target="../media/image390.png"/><Relationship Id="rId10" Type="http://schemas.openxmlformats.org/officeDocument/2006/relationships/image" Target="../media/image416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4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4" Type="http://schemas.openxmlformats.org/officeDocument/2006/relationships/image" Target="../media/image4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3" Type="http://schemas.openxmlformats.org/officeDocument/2006/relationships/image" Target="../media/image448.png"/><Relationship Id="rId7" Type="http://schemas.openxmlformats.org/officeDocument/2006/relationships/image" Target="../media/image452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1.png"/><Relationship Id="rId5" Type="http://schemas.openxmlformats.org/officeDocument/2006/relationships/image" Target="../media/image450.png"/><Relationship Id="rId4" Type="http://schemas.openxmlformats.org/officeDocument/2006/relationships/image" Target="../media/image4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7" Type="http://schemas.openxmlformats.org/officeDocument/2006/relationships/image" Target="../media/image459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8.png"/><Relationship Id="rId5" Type="http://schemas.openxmlformats.org/officeDocument/2006/relationships/image" Target="../media/image3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image" Target="../media/image461.png"/><Relationship Id="rId7" Type="http://schemas.openxmlformats.org/officeDocument/2006/relationships/image" Target="../media/image464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1.png"/><Relationship Id="rId5" Type="http://schemas.openxmlformats.org/officeDocument/2006/relationships/image" Target="../media/image463.png"/><Relationship Id="rId4" Type="http://schemas.openxmlformats.org/officeDocument/2006/relationships/image" Target="../media/image462.png"/><Relationship Id="rId9" Type="http://schemas.openxmlformats.org/officeDocument/2006/relationships/image" Target="../media/image4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openxmlformats.org/officeDocument/2006/relationships/image" Target="../media/image468.png"/><Relationship Id="rId7" Type="http://schemas.openxmlformats.org/officeDocument/2006/relationships/image" Target="../media/image472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1.png"/><Relationship Id="rId11" Type="http://schemas.openxmlformats.org/officeDocument/2006/relationships/image" Target="../media/image476.png"/><Relationship Id="rId5" Type="http://schemas.openxmlformats.org/officeDocument/2006/relationships/image" Target="../media/image427.png"/><Relationship Id="rId10" Type="http://schemas.openxmlformats.org/officeDocument/2006/relationships/image" Target="../media/image475.png"/><Relationship Id="rId4" Type="http://schemas.openxmlformats.org/officeDocument/2006/relationships/image" Target="../media/image469.png"/><Relationship Id="rId9" Type="http://schemas.openxmlformats.org/officeDocument/2006/relationships/image" Target="../media/image4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7.png"/><Relationship Id="rId7" Type="http://schemas.openxmlformats.org/officeDocument/2006/relationships/image" Target="../media/image480.png"/><Relationship Id="rId12" Type="http://schemas.openxmlformats.org/officeDocument/2006/relationships/image" Target="../media/image485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311.png"/><Relationship Id="rId10" Type="http://schemas.openxmlformats.org/officeDocument/2006/relationships/image" Target="../media/image483.png"/><Relationship Id="rId4" Type="http://schemas.openxmlformats.org/officeDocument/2006/relationships/image" Target="../media/image478.png"/><Relationship Id="rId9" Type="http://schemas.openxmlformats.org/officeDocument/2006/relationships/image" Target="../media/image4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9.png"/><Relationship Id="rId5" Type="http://schemas.openxmlformats.org/officeDocument/2006/relationships/image" Target="../media/image488.png"/><Relationship Id="rId4" Type="http://schemas.openxmlformats.org/officeDocument/2006/relationships/image" Target="../media/image48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2.png"/><Relationship Id="rId3" Type="http://schemas.openxmlformats.org/officeDocument/2006/relationships/image" Target="../media/image491.png"/><Relationship Id="rId7" Type="http://schemas.openxmlformats.org/officeDocument/2006/relationships/image" Target="../media/image495.png"/><Relationship Id="rId12" Type="http://schemas.openxmlformats.org/officeDocument/2006/relationships/image" Target="../media/image50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5" Type="http://schemas.openxmlformats.org/officeDocument/2006/relationships/image" Target="../media/image493.png"/><Relationship Id="rId10" Type="http://schemas.openxmlformats.org/officeDocument/2006/relationships/image" Target="../media/image498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50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505.png"/><Relationship Id="rId7" Type="http://schemas.openxmlformats.org/officeDocument/2006/relationships/image" Target="../media/image509.png"/><Relationship Id="rId12" Type="http://schemas.openxmlformats.org/officeDocument/2006/relationships/image" Target="../media/image51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8.png"/><Relationship Id="rId11" Type="http://schemas.openxmlformats.org/officeDocument/2006/relationships/image" Target="../media/image514.png"/><Relationship Id="rId5" Type="http://schemas.openxmlformats.org/officeDocument/2006/relationships/image" Target="../media/image507.png"/><Relationship Id="rId10" Type="http://schemas.openxmlformats.org/officeDocument/2006/relationships/image" Target="../media/image513.png"/><Relationship Id="rId4" Type="http://schemas.openxmlformats.org/officeDocument/2006/relationships/image" Target="../media/image506.png"/><Relationship Id="rId9" Type="http://schemas.openxmlformats.org/officeDocument/2006/relationships/image" Target="../media/image5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7" Type="http://schemas.openxmlformats.org/officeDocument/2006/relationships/image" Target="../media/image22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9.png"/><Relationship Id="rId5" Type="http://schemas.openxmlformats.org/officeDocument/2006/relationships/image" Target="../media/image518.png"/><Relationship Id="rId4" Type="http://schemas.openxmlformats.org/officeDocument/2006/relationships/image" Target="../media/image5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2.png"/><Relationship Id="rId5" Type="http://schemas.openxmlformats.org/officeDocument/2006/relationships/image" Target="../media/image541.png"/><Relationship Id="rId4" Type="http://schemas.openxmlformats.org/officeDocument/2006/relationships/image" Target="../media/image5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08.png"/><Relationship Id="rId7" Type="http://schemas.openxmlformats.org/officeDocument/2006/relationships/image" Target="../media/image313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10" Type="http://schemas.openxmlformats.org/officeDocument/2006/relationships/image" Target="../media/image18.png"/><Relationship Id="rId4" Type="http://schemas.openxmlformats.org/officeDocument/2006/relationships/image" Target="../media/image310.png"/><Relationship Id="rId9" Type="http://schemas.openxmlformats.org/officeDocument/2006/relationships/image" Target="../media/image30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image" Target="../media/image5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7.png"/><Relationship Id="rId4" Type="http://schemas.openxmlformats.org/officeDocument/2006/relationships/image" Target="../media/image5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image" Target="../media/image5470.png"/><Relationship Id="rId7" Type="http://schemas.openxmlformats.org/officeDocument/2006/relationships/image" Target="../media/image552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0.png"/><Relationship Id="rId5" Type="http://schemas.openxmlformats.org/officeDocument/2006/relationships/image" Target="../media/image5490.png"/><Relationship Id="rId4" Type="http://schemas.openxmlformats.org/officeDocument/2006/relationships/image" Target="../media/image5220.png"/><Relationship Id="rId9" Type="http://schemas.openxmlformats.org/officeDocument/2006/relationships/image" Target="../media/image5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2.png"/><Relationship Id="rId4" Type="http://schemas.openxmlformats.org/officeDocument/2006/relationships/image" Target="../media/image5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2.png"/><Relationship Id="rId5" Type="http://schemas.openxmlformats.org/officeDocument/2006/relationships/image" Target="../media/image571.png"/><Relationship Id="rId4" Type="http://schemas.openxmlformats.org/officeDocument/2006/relationships/image" Target="../media/image5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7" Type="http://schemas.openxmlformats.org/officeDocument/2006/relationships/image" Target="../media/image577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75.png"/><Relationship Id="rId4" Type="http://schemas.openxmlformats.org/officeDocument/2006/relationships/image" Target="../media/image5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4.png"/><Relationship Id="rId13" Type="http://schemas.openxmlformats.org/officeDocument/2006/relationships/image" Target="../media/image589.png"/><Relationship Id="rId3" Type="http://schemas.openxmlformats.org/officeDocument/2006/relationships/image" Target="../media/image578.png"/><Relationship Id="rId7" Type="http://schemas.openxmlformats.org/officeDocument/2006/relationships/image" Target="../media/image583.png"/><Relationship Id="rId12" Type="http://schemas.openxmlformats.org/officeDocument/2006/relationships/image" Target="../media/image588.png"/><Relationship Id="rId2" Type="http://schemas.openxmlformats.org/officeDocument/2006/relationships/image" Target="../media/image56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2.png"/><Relationship Id="rId11" Type="http://schemas.openxmlformats.org/officeDocument/2006/relationships/image" Target="../media/image587.png"/><Relationship Id="rId5" Type="http://schemas.openxmlformats.org/officeDocument/2006/relationships/image" Target="../media/image581.png"/><Relationship Id="rId15" Type="http://schemas.openxmlformats.org/officeDocument/2006/relationships/image" Target="../media/image40.png"/><Relationship Id="rId10" Type="http://schemas.openxmlformats.org/officeDocument/2006/relationships/image" Target="../media/image586.png"/><Relationship Id="rId4" Type="http://schemas.openxmlformats.org/officeDocument/2006/relationships/image" Target="../media/image579.png"/><Relationship Id="rId9" Type="http://schemas.openxmlformats.org/officeDocument/2006/relationships/image" Target="../media/image585.png"/><Relationship Id="rId14" Type="http://schemas.openxmlformats.org/officeDocument/2006/relationships/image" Target="../media/image5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7" Type="http://schemas.openxmlformats.org/officeDocument/2006/relationships/image" Target="../media/image59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4" Type="http://schemas.openxmlformats.org/officeDocument/2006/relationships/image" Target="../media/image5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6.png"/><Relationship Id="rId7" Type="http://schemas.openxmlformats.org/officeDocument/2006/relationships/image" Target="../media/image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50.png"/><Relationship Id="rId5" Type="http://schemas.openxmlformats.org/officeDocument/2006/relationships/image" Target="../media/image19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9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4.png"/><Relationship Id="rId5" Type="http://schemas.openxmlformats.org/officeDocument/2006/relationships/image" Target="../media/image613.png"/><Relationship Id="rId4" Type="http://schemas.openxmlformats.org/officeDocument/2006/relationships/image" Target="../media/image6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7" Type="http://schemas.openxmlformats.org/officeDocument/2006/relationships/image" Target="../media/image620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9.png"/><Relationship Id="rId5" Type="http://schemas.openxmlformats.org/officeDocument/2006/relationships/image" Target="../media/image618.png"/><Relationship Id="rId4" Type="http://schemas.openxmlformats.org/officeDocument/2006/relationships/image" Target="../media/image6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4.png"/><Relationship Id="rId5" Type="http://schemas.openxmlformats.org/officeDocument/2006/relationships/image" Target="../media/image42.png"/><Relationship Id="rId4" Type="http://schemas.openxmlformats.org/officeDocument/2006/relationships/image" Target="../media/image6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7" Type="http://schemas.openxmlformats.org/officeDocument/2006/relationships/image" Target="../media/image629.png"/><Relationship Id="rId2" Type="http://schemas.openxmlformats.org/officeDocument/2006/relationships/image" Target="../media/image5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8.png"/><Relationship Id="rId5" Type="http://schemas.openxmlformats.org/officeDocument/2006/relationships/image" Target="../media/image627.png"/><Relationship Id="rId4" Type="http://schemas.openxmlformats.org/officeDocument/2006/relationships/image" Target="../media/image6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7" Type="http://schemas.openxmlformats.org/officeDocument/2006/relationships/image" Target="../media/image635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4.png"/><Relationship Id="rId5" Type="http://schemas.openxmlformats.org/officeDocument/2006/relationships/image" Target="../media/image633.png"/><Relationship Id="rId4" Type="http://schemas.openxmlformats.org/officeDocument/2006/relationships/image" Target="../media/image63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openxmlformats.org/officeDocument/2006/relationships/image" Target="../media/image636.png"/><Relationship Id="rId7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642.png"/><Relationship Id="rId7" Type="http://schemas.openxmlformats.org/officeDocument/2006/relationships/image" Target="../media/image64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644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649.png"/><Relationship Id="rId7" Type="http://schemas.openxmlformats.org/officeDocument/2006/relationships/image" Target="../media/image653.png"/><Relationship Id="rId12" Type="http://schemas.openxmlformats.org/officeDocument/2006/relationships/image" Target="../media/image657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2.png"/><Relationship Id="rId11" Type="http://schemas.openxmlformats.org/officeDocument/2006/relationships/image" Target="../media/image506.png"/><Relationship Id="rId5" Type="http://schemas.openxmlformats.org/officeDocument/2006/relationships/image" Target="../media/image651.png"/><Relationship Id="rId10" Type="http://schemas.openxmlformats.org/officeDocument/2006/relationships/image" Target="../media/image656.png"/><Relationship Id="rId4" Type="http://schemas.openxmlformats.org/officeDocument/2006/relationships/image" Target="../media/image650.png"/><Relationship Id="rId9" Type="http://schemas.openxmlformats.org/officeDocument/2006/relationships/image" Target="../media/image6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220.png"/><Relationship Id="rId7" Type="http://schemas.openxmlformats.org/officeDocument/2006/relationships/image" Target="../media/image326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13" Type="http://schemas.openxmlformats.org/officeDocument/2006/relationships/image" Target="../media/image665.png"/><Relationship Id="rId3" Type="http://schemas.openxmlformats.org/officeDocument/2006/relationships/image" Target="../media/image6640.png"/><Relationship Id="rId7" Type="http://schemas.openxmlformats.org/officeDocument/2006/relationships/image" Target="../media/image509.png"/><Relationship Id="rId12" Type="http://schemas.openxmlformats.org/officeDocument/2006/relationships/image" Target="../media/image663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662.png"/><Relationship Id="rId10" Type="http://schemas.openxmlformats.org/officeDocument/2006/relationships/image" Target="../media/image661.png"/><Relationship Id="rId4" Type="http://schemas.openxmlformats.org/officeDocument/2006/relationships/image" Target="../media/image506.png"/><Relationship Id="rId9" Type="http://schemas.openxmlformats.org/officeDocument/2006/relationships/image" Target="../media/image6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669.png"/><Relationship Id="rId3" Type="http://schemas.openxmlformats.org/officeDocument/2006/relationships/image" Target="../media/image6640.png"/><Relationship Id="rId7" Type="http://schemas.openxmlformats.org/officeDocument/2006/relationships/image" Target="../media/image478.png"/><Relationship Id="rId12" Type="http://schemas.openxmlformats.org/officeDocument/2006/relationships/image" Target="../media/image6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11" Type="http://schemas.openxmlformats.org/officeDocument/2006/relationships/image" Target="../media/image517.png"/><Relationship Id="rId5" Type="http://schemas.openxmlformats.org/officeDocument/2006/relationships/image" Target="../media/image666.png"/><Relationship Id="rId10" Type="http://schemas.openxmlformats.org/officeDocument/2006/relationships/image" Target="../media/image480.png"/><Relationship Id="rId4" Type="http://schemas.openxmlformats.org/officeDocument/2006/relationships/image" Target="../media/image665.png"/><Relationship Id="rId9" Type="http://schemas.openxmlformats.org/officeDocument/2006/relationships/image" Target="../media/image479.png"/><Relationship Id="rId14" Type="http://schemas.openxmlformats.org/officeDocument/2006/relationships/image" Target="../media/image6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7" Type="http://schemas.openxmlformats.org/officeDocument/2006/relationships/image" Target="../media/image67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5.png"/><Relationship Id="rId5" Type="http://schemas.openxmlformats.org/officeDocument/2006/relationships/image" Target="../media/image674.png"/><Relationship Id="rId4" Type="http://schemas.openxmlformats.org/officeDocument/2006/relationships/image" Target="../media/image6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3.png"/><Relationship Id="rId5" Type="http://schemas.openxmlformats.org/officeDocument/2006/relationships/image" Target="../media/image682.png"/><Relationship Id="rId4" Type="http://schemas.openxmlformats.org/officeDocument/2006/relationships/image" Target="../media/image6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1.png"/><Relationship Id="rId3" Type="http://schemas.openxmlformats.org/officeDocument/2006/relationships/image" Target="../media/image685.png"/><Relationship Id="rId7" Type="http://schemas.openxmlformats.org/officeDocument/2006/relationships/image" Target="../media/image689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702.png"/><Relationship Id="rId18" Type="http://schemas.openxmlformats.org/officeDocument/2006/relationships/image" Target="../media/image707.png"/><Relationship Id="rId3" Type="http://schemas.openxmlformats.org/officeDocument/2006/relationships/image" Target="../media/image6910.png"/><Relationship Id="rId7" Type="http://schemas.openxmlformats.org/officeDocument/2006/relationships/image" Target="../media/image695.png"/><Relationship Id="rId12" Type="http://schemas.openxmlformats.org/officeDocument/2006/relationships/image" Target="../media/image701.png"/><Relationship Id="rId17" Type="http://schemas.openxmlformats.org/officeDocument/2006/relationships/image" Target="../media/image706.png"/><Relationship Id="rId2" Type="http://schemas.openxmlformats.org/officeDocument/2006/relationships/image" Target="../media/image6911.png"/><Relationship Id="rId16" Type="http://schemas.openxmlformats.org/officeDocument/2006/relationships/image" Target="../media/image7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4.png"/><Relationship Id="rId11" Type="http://schemas.openxmlformats.org/officeDocument/2006/relationships/image" Target="../media/image699.png"/><Relationship Id="rId5" Type="http://schemas.openxmlformats.org/officeDocument/2006/relationships/image" Target="../media/image693.png"/><Relationship Id="rId15" Type="http://schemas.openxmlformats.org/officeDocument/2006/relationships/image" Target="../media/image704.png"/><Relationship Id="rId10" Type="http://schemas.openxmlformats.org/officeDocument/2006/relationships/image" Target="../media/image698.png"/><Relationship Id="rId19" Type="http://schemas.openxmlformats.org/officeDocument/2006/relationships/image" Target="../media/image708.png"/><Relationship Id="rId4" Type="http://schemas.openxmlformats.org/officeDocument/2006/relationships/image" Target="../media/image692.png"/><Relationship Id="rId9" Type="http://schemas.openxmlformats.org/officeDocument/2006/relationships/image" Target="../media/image697.png"/><Relationship Id="rId14" Type="http://schemas.openxmlformats.org/officeDocument/2006/relationships/image" Target="../media/image7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4.png"/><Relationship Id="rId3" Type="http://schemas.openxmlformats.org/officeDocument/2006/relationships/image" Target="../media/image7090.png"/><Relationship Id="rId7" Type="http://schemas.openxmlformats.org/officeDocument/2006/relationships/image" Target="../media/image713.png"/><Relationship Id="rId2" Type="http://schemas.openxmlformats.org/officeDocument/2006/relationships/image" Target="../media/image7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687.png"/><Relationship Id="rId4" Type="http://schemas.openxmlformats.org/officeDocument/2006/relationships/image" Target="../media/image71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png"/><Relationship Id="rId13" Type="http://schemas.openxmlformats.org/officeDocument/2006/relationships/image" Target="../media/image724.png"/><Relationship Id="rId18" Type="http://schemas.openxmlformats.org/officeDocument/2006/relationships/image" Target="../media/image729.png"/><Relationship Id="rId3" Type="http://schemas.openxmlformats.org/officeDocument/2006/relationships/image" Target="../media/image7140.png"/><Relationship Id="rId7" Type="http://schemas.openxmlformats.org/officeDocument/2006/relationships/image" Target="../media/image718.png"/><Relationship Id="rId12" Type="http://schemas.openxmlformats.org/officeDocument/2006/relationships/image" Target="../media/image723.png"/><Relationship Id="rId17" Type="http://schemas.openxmlformats.org/officeDocument/2006/relationships/image" Target="../media/image728.png"/><Relationship Id="rId2" Type="http://schemas.openxmlformats.org/officeDocument/2006/relationships/image" Target="../media/image7141.png"/><Relationship Id="rId16" Type="http://schemas.openxmlformats.org/officeDocument/2006/relationships/image" Target="../media/image7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7.png"/><Relationship Id="rId11" Type="http://schemas.openxmlformats.org/officeDocument/2006/relationships/image" Target="../media/image722.png"/><Relationship Id="rId5" Type="http://schemas.openxmlformats.org/officeDocument/2006/relationships/image" Target="../media/image716.png"/><Relationship Id="rId15" Type="http://schemas.openxmlformats.org/officeDocument/2006/relationships/image" Target="../media/image726.png"/><Relationship Id="rId10" Type="http://schemas.openxmlformats.org/officeDocument/2006/relationships/image" Target="../media/image721.png"/><Relationship Id="rId19" Type="http://schemas.openxmlformats.org/officeDocument/2006/relationships/image" Target="../media/image730.png"/><Relationship Id="rId4" Type="http://schemas.openxmlformats.org/officeDocument/2006/relationships/image" Target="../media/image715.png"/><Relationship Id="rId9" Type="http://schemas.openxmlformats.org/officeDocument/2006/relationships/image" Target="../media/image720.png"/><Relationship Id="rId14" Type="http://schemas.openxmlformats.org/officeDocument/2006/relationships/image" Target="../media/image72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image" Target="../media/image7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4.png"/><Relationship Id="rId5" Type="http://schemas.openxmlformats.org/officeDocument/2006/relationships/image" Target="../media/image733.png"/><Relationship Id="rId4" Type="http://schemas.openxmlformats.org/officeDocument/2006/relationships/image" Target="../media/image7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6.png"/><Relationship Id="rId2" Type="http://schemas.openxmlformats.org/officeDocument/2006/relationships/image" Target="../media/image7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9.png"/><Relationship Id="rId5" Type="http://schemas.openxmlformats.org/officeDocument/2006/relationships/image" Target="../media/image738.png"/><Relationship Id="rId4" Type="http://schemas.openxmlformats.org/officeDocument/2006/relationships/image" Target="../media/image7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8.png"/><Relationship Id="rId13" Type="http://schemas.openxmlformats.org/officeDocument/2006/relationships/image" Target="../media/image753.png"/><Relationship Id="rId3" Type="http://schemas.openxmlformats.org/officeDocument/2006/relationships/image" Target="../media/image743.png"/><Relationship Id="rId7" Type="http://schemas.openxmlformats.org/officeDocument/2006/relationships/image" Target="../media/image747.png"/><Relationship Id="rId12" Type="http://schemas.openxmlformats.org/officeDocument/2006/relationships/image" Target="../media/image752.png"/><Relationship Id="rId17" Type="http://schemas.openxmlformats.org/officeDocument/2006/relationships/image" Target="../media/image757.png"/><Relationship Id="rId2" Type="http://schemas.openxmlformats.org/officeDocument/2006/relationships/image" Target="../media/image742.png"/><Relationship Id="rId16" Type="http://schemas.openxmlformats.org/officeDocument/2006/relationships/image" Target="../media/image7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11" Type="http://schemas.openxmlformats.org/officeDocument/2006/relationships/image" Target="../media/image751.png"/><Relationship Id="rId5" Type="http://schemas.openxmlformats.org/officeDocument/2006/relationships/image" Target="../media/image745.png"/><Relationship Id="rId15" Type="http://schemas.openxmlformats.org/officeDocument/2006/relationships/image" Target="../media/image755.png"/><Relationship Id="rId10" Type="http://schemas.openxmlformats.org/officeDocument/2006/relationships/image" Target="../media/image750.png"/><Relationship Id="rId4" Type="http://schemas.openxmlformats.org/officeDocument/2006/relationships/image" Target="../media/image744.png"/><Relationship Id="rId9" Type="http://schemas.openxmlformats.org/officeDocument/2006/relationships/image" Target="../media/image749.png"/><Relationship Id="rId14" Type="http://schemas.openxmlformats.org/officeDocument/2006/relationships/image" Target="../media/image75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13" Type="http://schemas.openxmlformats.org/officeDocument/2006/relationships/image" Target="../media/image768.png"/><Relationship Id="rId3" Type="http://schemas.openxmlformats.org/officeDocument/2006/relationships/image" Target="../media/image758.png"/><Relationship Id="rId7" Type="http://schemas.openxmlformats.org/officeDocument/2006/relationships/image" Target="../media/image762.png"/><Relationship Id="rId12" Type="http://schemas.openxmlformats.org/officeDocument/2006/relationships/image" Target="../media/image767.png"/><Relationship Id="rId2" Type="http://schemas.openxmlformats.org/officeDocument/2006/relationships/image" Target="../media/image7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11" Type="http://schemas.openxmlformats.org/officeDocument/2006/relationships/image" Target="../media/image766.png"/><Relationship Id="rId5" Type="http://schemas.openxmlformats.org/officeDocument/2006/relationships/image" Target="../media/image760.png"/><Relationship Id="rId10" Type="http://schemas.openxmlformats.org/officeDocument/2006/relationships/image" Target="../media/image765.png"/><Relationship Id="rId4" Type="http://schemas.openxmlformats.org/officeDocument/2006/relationships/image" Target="../media/image759.png"/><Relationship Id="rId9" Type="http://schemas.openxmlformats.org/officeDocument/2006/relationships/image" Target="../media/image7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png"/><Relationship Id="rId3" Type="http://schemas.openxmlformats.org/officeDocument/2006/relationships/image" Target="../media/image778.png"/><Relationship Id="rId7" Type="http://schemas.openxmlformats.org/officeDocument/2006/relationships/image" Target="../media/image782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1.png"/><Relationship Id="rId5" Type="http://schemas.openxmlformats.org/officeDocument/2006/relationships/image" Target="../media/image780.png"/><Relationship Id="rId4" Type="http://schemas.openxmlformats.org/officeDocument/2006/relationships/image" Target="../media/image77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9.png"/><Relationship Id="rId3" Type="http://schemas.openxmlformats.org/officeDocument/2006/relationships/image" Target="../media/image784.png"/><Relationship Id="rId7" Type="http://schemas.openxmlformats.org/officeDocument/2006/relationships/image" Target="../media/image788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7.png"/><Relationship Id="rId5" Type="http://schemas.openxmlformats.org/officeDocument/2006/relationships/image" Target="../media/image46.png"/><Relationship Id="rId4" Type="http://schemas.openxmlformats.org/officeDocument/2006/relationships/image" Target="../media/image78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5.png"/><Relationship Id="rId13" Type="http://schemas.openxmlformats.org/officeDocument/2006/relationships/image" Target="../media/image800.png"/><Relationship Id="rId3" Type="http://schemas.openxmlformats.org/officeDocument/2006/relationships/image" Target="../media/image47.png"/><Relationship Id="rId7" Type="http://schemas.openxmlformats.org/officeDocument/2006/relationships/image" Target="../media/image794.png"/><Relationship Id="rId12" Type="http://schemas.openxmlformats.org/officeDocument/2006/relationships/image" Target="../media/image799.png"/><Relationship Id="rId17" Type="http://schemas.openxmlformats.org/officeDocument/2006/relationships/image" Target="../media/image49.png"/><Relationship Id="rId2" Type="http://schemas.openxmlformats.org/officeDocument/2006/relationships/image" Target="../media/image790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3.png"/><Relationship Id="rId11" Type="http://schemas.openxmlformats.org/officeDocument/2006/relationships/image" Target="../media/image798.png"/><Relationship Id="rId5" Type="http://schemas.openxmlformats.org/officeDocument/2006/relationships/image" Target="../media/image792.png"/><Relationship Id="rId15" Type="http://schemas.openxmlformats.org/officeDocument/2006/relationships/image" Target="../media/image802.png"/><Relationship Id="rId10" Type="http://schemas.openxmlformats.org/officeDocument/2006/relationships/image" Target="../media/image797.png"/><Relationship Id="rId4" Type="http://schemas.openxmlformats.org/officeDocument/2006/relationships/image" Target="../media/image791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770.png"/><Relationship Id="rId3" Type="http://schemas.openxmlformats.org/officeDocument/2006/relationships/image" Target="../media/image805.png"/><Relationship Id="rId7" Type="http://schemas.openxmlformats.org/officeDocument/2006/relationships/image" Target="../media/image809.png"/><Relationship Id="rId12" Type="http://schemas.openxmlformats.org/officeDocument/2006/relationships/image" Target="../media/image814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769.png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806.png"/><Relationship Id="rId9" Type="http://schemas.openxmlformats.org/officeDocument/2006/relationships/image" Target="../media/image52.png"/><Relationship Id="rId14" Type="http://schemas.openxmlformats.org/officeDocument/2006/relationships/image" Target="../media/image77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3.png"/><Relationship Id="rId3" Type="http://schemas.openxmlformats.org/officeDocument/2006/relationships/image" Target="../media/image817.png"/><Relationship Id="rId7" Type="http://schemas.openxmlformats.org/officeDocument/2006/relationships/image" Target="../media/image82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0.png"/><Relationship Id="rId5" Type="http://schemas.openxmlformats.org/officeDocument/2006/relationships/image" Target="../media/image819.png"/><Relationship Id="rId10" Type="http://schemas.openxmlformats.org/officeDocument/2006/relationships/image" Target="../media/image824.png"/><Relationship Id="rId4" Type="http://schemas.openxmlformats.org/officeDocument/2006/relationships/image" Target="../media/image772.png"/><Relationship Id="rId9" Type="http://schemas.openxmlformats.org/officeDocument/2006/relationships/image" Target="../media/image8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7" Type="http://schemas.openxmlformats.org/officeDocument/2006/relationships/image" Target="../media/image81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7.png"/><Relationship Id="rId5" Type="http://schemas.openxmlformats.org/officeDocument/2006/relationships/image" Target="../media/image827.png"/><Relationship Id="rId4" Type="http://schemas.openxmlformats.org/officeDocument/2006/relationships/image" Target="../media/image7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60.png"/><Relationship Id="rId7" Type="http://schemas.openxmlformats.org/officeDocument/2006/relationships/image" Target="../media/image33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23.png"/><Relationship Id="rId9" Type="http://schemas.openxmlformats.org/officeDocument/2006/relationships/image" Target="../media/image34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4.png"/><Relationship Id="rId3" Type="http://schemas.openxmlformats.org/officeDocument/2006/relationships/image" Target="../media/image830.png"/><Relationship Id="rId7" Type="http://schemas.openxmlformats.org/officeDocument/2006/relationships/image" Target="../media/image81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3.png"/><Relationship Id="rId5" Type="http://schemas.openxmlformats.org/officeDocument/2006/relationships/image" Target="../media/image832.png"/><Relationship Id="rId10" Type="http://schemas.openxmlformats.org/officeDocument/2006/relationships/image" Target="../media/image836.png"/><Relationship Id="rId4" Type="http://schemas.openxmlformats.org/officeDocument/2006/relationships/image" Target="../media/image831.png"/><Relationship Id="rId9" Type="http://schemas.openxmlformats.org/officeDocument/2006/relationships/image" Target="../media/image8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13" Type="http://schemas.openxmlformats.org/officeDocument/2006/relationships/image" Target="../media/image801.png"/><Relationship Id="rId18" Type="http://schemas.openxmlformats.org/officeDocument/2006/relationships/image" Target="../media/image8380.png"/><Relationship Id="rId3" Type="http://schemas.openxmlformats.org/officeDocument/2006/relationships/image" Target="../media/image838.png"/><Relationship Id="rId7" Type="http://schemas.openxmlformats.org/officeDocument/2006/relationships/image" Target="../media/image795.png"/><Relationship Id="rId12" Type="http://schemas.openxmlformats.org/officeDocument/2006/relationships/image" Target="../media/image54.png"/><Relationship Id="rId17" Type="http://schemas.openxmlformats.org/officeDocument/2006/relationships/image" Target="../media/image8370.png"/><Relationship Id="rId2" Type="http://schemas.openxmlformats.org/officeDocument/2006/relationships/image" Target="../media/image837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4.png"/><Relationship Id="rId11" Type="http://schemas.openxmlformats.org/officeDocument/2006/relationships/image" Target="../media/image799.png"/><Relationship Id="rId5" Type="http://schemas.openxmlformats.org/officeDocument/2006/relationships/image" Target="../media/image793.png"/><Relationship Id="rId15" Type="http://schemas.openxmlformats.org/officeDocument/2006/relationships/image" Target="../media/image48.png"/><Relationship Id="rId10" Type="http://schemas.openxmlformats.org/officeDocument/2006/relationships/image" Target="../media/image798.png"/><Relationship Id="rId19" Type="http://schemas.openxmlformats.org/officeDocument/2006/relationships/image" Target="../media/image839.png"/><Relationship Id="rId4" Type="http://schemas.openxmlformats.org/officeDocument/2006/relationships/image" Target="../media/image792.png"/><Relationship Id="rId9" Type="http://schemas.openxmlformats.org/officeDocument/2006/relationships/image" Target="../media/image797.png"/><Relationship Id="rId14" Type="http://schemas.openxmlformats.org/officeDocument/2006/relationships/image" Target="../media/image8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41.png"/><Relationship Id="rId3" Type="http://schemas.openxmlformats.org/officeDocument/2006/relationships/image" Target="../media/image805.png"/><Relationship Id="rId7" Type="http://schemas.openxmlformats.org/officeDocument/2006/relationships/image" Target="../media/image809.png"/><Relationship Id="rId12" Type="http://schemas.openxmlformats.org/officeDocument/2006/relationships/image" Target="../media/image816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769.png"/><Relationship Id="rId5" Type="http://schemas.openxmlformats.org/officeDocument/2006/relationships/image" Target="../media/image50.png"/><Relationship Id="rId10" Type="http://schemas.openxmlformats.org/officeDocument/2006/relationships/image" Target="../media/image57.png"/><Relationship Id="rId4" Type="http://schemas.openxmlformats.org/officeDocument/2006/relationships/image" Target="../media/image806.png"/><Relationship Id="rId9" Type="http://schemas.openxmlformats.org/officeDocument/2006/relationships/image" Target="../media/image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image" Target="../media/image8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4.png"/><Relationship Id="rId4" Type="http://schemas.openxmlformats.org/officeDocument/2006/relationships/image" Target="../media/image84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846.png"/><Relationship Id="rId7" Type="http://schemas.openxmlformats.org/officeDocument/2006/relationships/image" Target="../media/image850.png"/><Relationship Id="rId12" Type="http://schemas.openxmlformats.org/officeDocument/2006/relationships/image" Target="../media/image855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9.png"/><Relationship Id="rId11" Type="http://schemas.openxmlformats.org/officeDocument/2006/relationships/image" Target="../media/image854.png"/><Relationship Id="rId5" Type="http://schemas.openxmlformats.org/officeDocument/2006/relationships/image" Target="../media/image848.png"/><Relationship Id="rId10" Type="http://schemas.openxmlformats.org/officeDocument/2006/relationships/image" Target="../media/image853.png"/><Relationship Id="rId4" Type="http://schemas.openxmlformats.org/officeDocument/2006/relationships/image" Target="../media/image822.png"/><Relationship Id="rId9" Type="http://schemas.openxmlformats.org/officeDocument/2006/relationships/image" Target="../media/image85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2.png"/><Relationship Id="rId3" Type="http://schemas.openxmlformats.org/officeDocument/2006/relationships/image" Target="../media/image857.png"/><Relationship Id="rId7" Type="http://schemas.openxmlformats.org/officeDocument/2006/relationships/image" Target="../media/image861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0.png"/><Relationship Id="rId5" Type="http://schemas.openxmlformats.org/officeDocument/2006/relationships/image" Target="../media/image859.png"/><Relationship Id="rId10" Type="http://schemas.openxmlformats.org/officeDocument/2006/relationships/image" Target="../media/image864.png"/><Relationship Id="rId4" Type="http://schemas.openxmlformats.org/officeDocument/2006/relationships/image" Target="../media/image858.png"/><Relationship Id="rId9" Type="http://schemas.openxmlformats.org/officeDocument/2006/relationships/image" Target="../media/image86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826.png"/><Relationship Id="rId7" Type="http://schemas.openxmlformats.org/officeDocument/2006/relationships/image" Target="../media/image869.png"/><Relationship Id="rId2" Type="http://schemas.openxmlformats.org/officeDocument/2006/relationships/image" Target="../media/image8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8.png"/><Relationship Id="rId5" Type="http://schemas.openxmlformats.org/officeDocument/2006/relationships/image" Target="../media/image829.png"/><Relationship Id="rId4" Type="http://schemas.openxmlformats.org/officeDocument/2006/relationships/image" Target="../media/image828.png"/><Relationship Id="rId9" Type="http://schemas.openxmlformats.org/officeDocument/2006/relationships/image" Target="../media/image8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image" Target="../media/image8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5.png"/><Relationship Id="rId5" Type="http://schemas.openxmlformats.org/officeDocument/2006/relationships/image" Target="../media/image874.png"/><Relationship Id="rId4" Type="http://schemas.openxmlformats.org/officeDocument/2006/relationships/image" Target="../media/image84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0.png"/><Relationship Id="rId4" Type="http://schemas.openxmlformats.org/officeDocument/2006/relationships/image" Target="../media/image8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350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9.png"/><Relationship Id="rId3" Type="http://schemas.openxmlformats.org/officeDocument/2006/relationships/image" Target="../media/image872.png"/><Relationship Id="rId7" Type="http://schemas.openxmlformats.org/officeDocument/2006/relationships/image" Target="../media/image878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7.png"/><Relationship Id="rId5" Type="http://schemas.openxmlformats.org/officeDocument/2006/relationships/image" Target="../media/image876.png"/><Relationship Id="rId10" Type="http://schemas.openxmlformats.org/officeDocument/2006/relationships/image" Target="../media/image881.png"/><Relationship Id="rId4" Type="http://schemas.openxmlformats.org/officeDocument/2006/relationships/image" Target="../media/image873.png"/><Relationship Id="rId9" Type="http://schemas.openxmlformats.org/officeDocument/2006/relationships/image" Target="../media/image88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8.png"/><Relationship Id="rId13" Type="http://schemas.openxmlformats.org/officeDocument/2006/relationships/image" Target="../media/image893.png"/><Relationship Id="rId18" Type="http://schemas.openxmlformats.org/officeDocument/2006/relationships/image" Target="../media/image898.png"/><Relationship Id="rId3" Type="http://schemas.openxmlformats.org/officeDocument/2006/relationships/image" Target="../media/image883.png"/><Relationship Id="rId7" Type="http://schemas.openxmlformats.org/officeDocument/2006/relationships/image" Target="../media/image887.png"/><Relationship Id="rId12" Type="http://schemas.openxmlformats.org/officeDocument/2006/relationships/image" Target="../media/image892.png"/><Relationship Id="rId17" Type="http://schemas.openxmlformats.org/officeDocument/2006/relationships/image" Target="../media/image897.png"/><Relationship Id="rId2" Type="http://schemas.openxmlformats.org/officeDocument/2006/relationships/image" Target="../media/image882.png"/><Relationship Id="rId16" Type="http://schemas.openxmlformats.org/officeDocument/2006/relationships/image" Target="../media/image896.png"/><Relationship Id="rId20" Type="http://schemas.openxmlformats.org/officeDocument/2006/relationships/image" Target="../media/image9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6.png"/><Relationship Id="rId11" Type="http://schemas.openxmlformats.org/officeDocument/2006/relationships/image" Target="../media/image891.png"/><Relationship Id="rId5" Type="http://schemas.openxmlformats.org/officeDocument/2006/relationships/image" Target="../media/image885.png"/><Relationship Id="rId15" Type="http://schemas.openxmlformats.org/officeDocument/2006/relationships/image" Target="../media/image895.png"/><Relationship Id="rId10" Type="http://schemas.openxmlformats.org/officeDocument/2006/relationships/image" Target="../media/image890.png"/><Relationship Id="rId19" Type="http://schemas.openxmlformats.org/officeDocument/2006/relationships/image" Target="../media/image899.png"/><Relationship Id="rId4" Type="http://schemas.openxmlformats.org/officeDocument/2006/relationships/image" Target="../media/image884.png"/><Relationship Id="rId9" Type="http://schemas.openxmlformats.org/officeDocument/2006/relationships/image" Target="../media/image889.png"/><Relationship Id="rId14" Type="http://schemas.openxmlformats.org/officeDocument/2006/relationships/image" Target="../media/image894.png"/><Relationship Id="rId22" Type="http://schemas.openxmlformats.org/officeDocument/2006/relationships/image" Target="../media/image9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image" Target="../media/image8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3.png"/><Relationship Id="rId4" Type="http://schemas.openxmlformats.org/officeDocument/2006/relationships/image" Target="../media/image90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2.png"/><Relationship Id="rId13" Type="http://schemas.openxmlformats.org/officeDocument/2006/relationships/image" Target="../media/image917.png"/><Relationship Id="rId3" Type="http://schemas.openxmlformats.org/officeDocument/2006/relationships/image" Target="../media/image907.png"/><Relationship Id="rId7" Type="http://schemas.openxmlformats.org/officeDocument/2006/relationships/image" Target="../media/image911.png"/><Relationship Id="rId12" Type="http://schemas.openxmlformats.org/officeDocument/2006/relationships/image" Target="../media/image916.png"/><Relationship Id="rId17" Type="http://schemas.openxmlformats.org/officeDocument/2006/relationships/image" Target="../media/image921.png"/><Relationship Id="rId2" Type="http://schemas.openxmlformats.org/officeDocument/2006/relationships/image" Target="../media/image906.png"/><Relationship Id="rId16" Type="http://schemas.openxmlformats.org/officeDocument/2006/relationships/image" Target="../media/image9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0.png"/><Relationship Id="rId11" Type="http://schemas.openxmlformats.org/officeDocument/2006/relationships/image" Target="../media/image915.png"/><Relationship Id="rId5" Type="http://schemas.openxmlformats.org/officeDocument/2006/relationships/image" Target="../media/image909.png"/><Relationship Id="rId15" Type="http://schemas.openxmlformats.org/officeDocument/2006/relationships/image" Target="../media/image919.png"/><Relationship Id="rId10" Type="http://schemas.openxmlformats.org/officeDocument/2006/relationships/image" Target="../media/image914.png"/><Relationship Id="rId4" Type="http://schemas.openxmlformats.org/officeDocument/2006/relationships/image" Target="../media/image908.png"/><Relationship Id="rId9" Type="http://schemas.openxmlformats.org/officeDocument/2006/relationships/image" Target="../media/image913.png"/><Relationship Id="rId14" Type="http://schemas.openxmlformats.org/officeDocument/2006/relationships/image" Target="../media/image91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6.png"/><Relationship Id="rId3" Type="http://schemas.openxmlformats.org/officeDocument/2006/relationships/image" Target="../media/image904.png"/><Relationship Id="rId7" Type="http://schemas.openxmlformats.org/officeDocument/2006/relationships/image" Target="../media/image925.png"/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4.png"/><Relationship Id="rId5" Type="http://schemas.openxmlformats.org/officeDocument/2006/relationships/image" Target="../media/image923.png"/><Relationship Id="rId4" Type="http://schemas.openxmlformats.org/officeDocument/2006/relationships/image" Target="../media/image922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2.png"/><Relationship Id="rId3" Type="http://schemas.openxmlformats.org/officeDocument/2006/relationships/image" Target="../media/image928.png"/><Relationship Id="rId7" Type="http://schemas.openxmlformats.org/officeDocument/2006/relationships/image" Target="../media/image93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9.png"/><Relationship Id="rId11" Type="http://schemas.openxmlformats.org/officeDocument/2006/relationships/image" Target="../media/image935.png"/><Relationship Id="rId5" Type="http://schemas.openxmlformats.org/officeDocument/2006/relationships/image" Target="../media/image909.png"/><Relationship Id="rId10" Type="http://schemas.openxmlformats.org/officeDocument/2006/relationships/image" Target="../media/image934.png"/><Relationship Id="rId4" Type="http://schemas.openxmlformats.org/officeDocument/2006/relationships/image" Target="../media/image908.png"/><Relationship Id="rId9" Type="http://schemas.openxmlformats.org/officeDocument/2006/relationships/image" Target="../media/image93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1.png"/><Relationship Id="rId13" Type="http://schemas.openxmlformats.org/officeDocument/2006/relationships/image" Target="../media/image946.png"/><Relationship Id="rId18" Type="http://schemas.openxmlformats.org/officeDocument/2006/relationships/image" Target="../media/image951.png"/><Relationship Id="rId3" Type="http://schemas.openxmlformats.org/officeDocument/2006/relationships/image" Target="../media/image9360.png"/><Relationship Id="rId21" Type="http://schemas.openxmlformats.org/officeDocument/2006/relationships/image" Target="../media/image59.png"/><Relationship Id="rId7" Type="http://schemas.openxmlformats.org/officeDocument/2006/relationships/image" Target="../media/image940.png"/><Relationship Id="rId12" Type="http://schemas.openxmlformats.org/officeDocument/2006/relationships/image" Target="../media/image945.png"/><Relationship Id="rId17" Type="http://schemas.openxmlformats.org/officeDocument/2006/relationships/image" Target="../media/image950.png"/><Relationship Id="rId2" Type="http://schemas.openxmlformats.org/officeDocument/2006/relationships/image" Target="../media/image936.png"/><Relationship Id="rId16" Type="http://schemas.openxmlformats.org/officeDocument/2006/relationships/image" Target="../media/image949.png"/><Relationship Id="rId20" Type="http://schemas.openxmlformats.org/officeDocument/2006/relationships/image" Target="../media/image9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9.png"/><Relationship Id="rId11" Type="http://schemas.openxmlformats.org/officeDocument/2006/relationships/image" Target="../media/image944.png"/><Relationship Id="rId5" Type="http://schemas.openxmlformats.org/officeDocument/2006/relationships/image" Target="../media/image938.png"/><Relationship Id="rId15" Type="http://schemas.openxmlformats.org/officeDocument/2006/relationships/image" Target="../media/image948.png"/><Relationship Id="rId10" Type="http://schemas.openxmlformats.org/officeDocument/2006/relationships/image" Target="../media/image943.png"/><Relationship Id="rId19" Type="http://schemas.openxmlformats.org/officeDocument/2006/relationships/image" Target="../media/image952.png"/><Relationship Id="rId4" Type="http://schemas.openxmlformats.org/officeDocument/2006/relationships/image" Target="../media/image937.png"/><Relationship Id="rId9" Type="http://schemas.openxmlformats.org/officeDocument/2006/relationships/image" Target="../media/image942.png"/><Relationship Id="rId14" Type="http://schemas.openxmlformats.org/officeDocument/2006/relationships/image" Target="../media/image947.png"/><Relationship Id="rId22" Type="http://schemas.openxmlformats.org/officeDocument/2006/relationships/image" Target="../media/image95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7" Type="http://schemas.openxmlformats.org/officeDocument/2006/relationships/image" Target="../media/image960.png"/><Relationship Id="rId2" Type="http://schemas.openxmlformats.org/officeDocument/2006/relationships/image" Target="../media/image9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9.png"/><Relationship Id="rId5" Type="http://schemas.openxmlformats.org/officeDocument/2006/relationships/image" Target="../media/image958.png"/><Relationship Id="rId4" Type="http://schemas.openxmlformats.org/officeDocument/2006/relationships/image" Target="../media/image9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5.png"/><Relationship Id="rId5" Type="http://schemas.openxmlformats.org/officeDocument/2006/relationships/image" Target="../media/image964.png"/><Relationship Id="rId4" Type="http://schemas.openxmlformats.org/officeDocument/2006/relationships/image" Target="../media/image9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7" Type="http://schemas.openxmlformats.org/officeDocument/2006/relationships/image" Target="../media/image61.png"/><Relationship Id="rId2" Type="http://schemas.openxmlformats.org/officeDocument/2006/relationships/image" Target="../media/image9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969.png"/><Relationship Id="rId4" Type="http://schemas.openxmlformats.org/officeDocument/2006/relationships/image" Target="../media/image9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126" y="1294587"/>
            <a:ext cx="7257986" cy="2578780"/>
          </a:xfrm>
        </p:spPr>
        <p:txBody>
          <a:bodyPr/>
          <a:lstStyle/>
          <a:p>
            <a:r>
              <a:rPr lang="en-IN" sz="4800" b="0" dirty="0"/>
              <a:t>Unit-2</a:t>
            </a:r>
            <a:br>
              <a:rPr lang="en-IN" sz="4800" b="0" dirty="0"/>
            </a:br>
            <a:r>
              <a:rPr lang="en-IN" dirty="0"/>
              <a:t>Sequence and Series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83905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Method:14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/>
              <p:nvPr/>
            </p:nvSpPr>
            <p:spPr>
              <a:xfrm>
                <a:off x="147730" y="868651"/>
                <a:ext cx="423108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0" y="868651"/>
                <a:ext cx="4231087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B4C7C83-2299-4198-BA58-47F6500D1ED6}"/>
              </a:ext>
            </a:extLst>
          </p:cNvPr>
          <p:cNvGrpSpPr/>
          <p:nvPr/>
        </p:nvGrpSpPr>
        <p:grpSpPr>
          <a:xfrm>
            <a:off x="822674" y="2458468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D993-24E9-4ADA-A9E4-946E0A2B7AB0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9" name="Right Arrow 3">
            <a:extLst>
              <a:ext uri="{FF2B5EF4-FFF2-40B4-BE49-F238E27FC236}">
                <a16:creationId xmlns:a16="http://schemas.microsoft.com/office/drawing/2014/main" id="{0AD34987-F384-4014-96D9-059F7574C80D}"/>
              </a:ext>
            </a:extLst>
          </p:cNvPr>
          <p:cNvSpPr/>
          <p:nvPr/>
        </p:nvSpPr>
        <p:spPr>
          <a:xfrm>
            <a:off x="263641" y="253884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/>
              <p:nvPr/>
            </p:nvSpPr>
            <p:spPr>
              <a:xfrm>
                <a:off x="3055313" y="2223530"/>
                <a:ext cx="1709871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313" y="2223530"/>
                <a:ext cx="1709871" cy="1024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/>
              <p:nvPr/>
            </p:nvSpPr>
            <p:spPr>
              <a:xfrm>
                <a:off x="2826142" y="3545365"/>
                <a:ext cx="796801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42" y="3545365"/>
                <a:ext cx="796801" cy="491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5F061FA-CA06-40C5-9E9B-09086FD8B6D3}"/>
              </a:ext>
            </a:extLst>
          </p:cNvPr>
          <p:cNvSpPr/>
          <p:nvPr/>
        </p:nvSpPr>
        <p:spPr>
          <a:xfrm>
            <a:off x="786133" y="4216126"/>
            <a:ext cx="7928571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Leibnitz’s test</a:t>
            </a:r>
            <a:r>
              <a:rPr lang="en-IN" sz="2800" dirty="0">
                <a:solidFill>
                  <a:srgbClr val="002060"/>
                </a:solidFill>
              </a:rPr>
              <a:t>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convergent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C858D52A-1932-4D76-878F-2118BC1F7998}"/>
              </a:ext>
            </a:extLst>
          </p:cNvPr>
          <p:cNvSpPr/>
          <p:nvPr/>
        </p:nvSpPr>
        <p:spPr>
          <a:xfrm>
            <a:off x="237883" y="430742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753A5FC-B0F2-49EF-8E33-E9B4C8790D42}"/>
                  </a:ext>
                </a:extLst>
              </p:cNvPr>
              <p:cNvSpPr/>
              <p:nvPr/>
            </p:nvSpPr>
            <p:spPr>
              <a:xfrm>
                <a:off x="8714705" y="3185385"/>
                <a:ext cx="2916380" cy="121142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limLow>
                        <m:limLow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753A5FC-B0F2-49EF-8E33-E9B4C8790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705" y="3185385"/>
                <a:ext cx="2916380" cy="1211423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F3FE00-CC11-4D5E-9E88-8C8E84CFAAAD}"/>
                  </a:ext>
                </a:extLst>
              </p:cNvPr>
              <p:cNvSpPr/>
              <p:nvPr/>
            </p:nvSpPr>
            <p:spPr>
              <a:xfrm>
                <a:off x="237883" y="1563492"/>
                <a:ext cx="3293469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decreasing.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F3FE00-CC11-4D5E-9E88-8C8E84CFA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3" y="1563492"/>
                <a:ext cx="3293469" cy="491465"/>
              </a:xfrm>
              <a:prstGeom prst="rect">
                <a:avLst/>
              </a:prstGeom>
              <a:blipFill>
                <a:blip r:embed="rId8"/>
                <a:stretch>
                  <a:fillRect t="-12346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69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7" grpId="0"/>
      <p:bldP spid="18" grpId="0"/>
      <p:bldP spid="19" grpId="0" animBg="1"/>
      <p:bldP spid="14" grpId="0" animBg="1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82827D-6A15-410B-A1BE-FEE2E273B14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82827D-6A15-410B-A1BE-FEE2E273B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1BFEB-36BF-4BC2-9E7A-FAAE9C74334F}"/>
                  </a:ext>
                </a:extLst>
              </p:cNvPr>
              <p:cNvSpPr/>
              <p:nvPr/>
            </p:nvSpPr>
            <p:spPr>
              <a:xfrm>
                <a:off x="0" y="955900"/>
                <a:ext cx="8755061" cy="115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5!</m:t>
                                  </m:r>
                                </m:den>
                              </m:f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−…</m:t>
                              </m:r>
                            </m:e>
                          </m:d>
                        </m:e>
                        <m: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91BFEB-36BF-4BC2-9E7A-FAAE9C743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55900"/>
                <a:ext cx="8755061" cy="1159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949E1-65E3-403C-BE25-0D2352F3F42D}"/>
                  </a:ext>
                </a:extLst>
              </p:cNvPr>
              <p:cNvSpPr txBox="1"/>
              <p:nvPr/>
            </p:nvSpPr>
            <p:spPr>
              <a:xfrm>
                <a:off x="7263685" y="1999788"/>
                <a:ext cx="4597759" cy="1002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5!</m:t>
                                  </m:r>
                                </m:den>
                              </m:f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−…</m:t>
                              </m:r>
                            </m:e>
                          </m:d>
                        </m:e>
                        <m: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F949E1-65E3-403C-BE25-0D2352F3F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685" y="1999788"/>
                <a:ext cx="4597759" cy="10026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F3A0B2-C5E7-4F7D-B3EA-BD3F8E91A2D4}"/>
                  </a:ext>
                </a:extLst>
              </p:cNvPr>
              <p:cNvSpPr/>
              <p:nvPr/>
            </p:nvSpPr>
            <p:spPr>
              <a:xfrm>
                <a:off x="77273" y="3198394"/>
                <a:ext cx="11784171" cy="115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3!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F3A0B2-C5E7-4F7D-B3EA-BD3F8E91A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3" y="3198394"/>
                <a:ext cx="11784171" cy="1159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50381-FEC8-485B-A169-B1BFABF1493F}"/>
                  </a:ext>
                </a:extLst>
              </p:cNvPr>
              <p:cNvSpPr txBox="1"/>
              <p:nvPr/>
            </p:nvSpPr>
            <p:spPr>
              <a:xfrm>
                <a:off x="6454462" y="4554150"/>
                <a:ext cx="5406982" cy="1065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A450381-FEC8-485B-A169-B1BFABF14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2" y="4554150"/>
                <a:ext cx="5406982" cy="1065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1C8429-BD57-4388-8E88-137B54961B5E}"/>
                  </a:ext>
                </a:extLst>
              </p:cNvPr>
              <p:cNvSpPr txBox="1"/>
              <p:nvPr/>
            </p:nvSpPr>
            <p:spPr>
              <a:xfrm>
                <a:off x="169571" y="5909906"/>
                <a:ext cx="6475928" cy="51077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bc</m:t>
                      </m:r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ca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1C8429-BD57-4388-8E88-137B54961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71" y="5909906"/>
                <a:ext cx="6475928" cy="51077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E546D6-9FAD-4DE4-B0F9-097DE31B586D}"/>
                  </a:ext>
                </a:extLst>
              </p:cNvPr>
              <p:cNvSpPr txBox="1"/>
              <p:nvPr/>
            </p:nvSpPr>
            <p:spPr>
              <a:xfrm>
                <a:off x="7122017" y="5909370"/>
                <a:ext cx="4494727" cy="51077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ab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E546D6-9FAD-4DE4-B0F9-097DE31B5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017" y="5909370"/>
                <a:ext cx="4494727" cy="51077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69EC45F-0A19-4009-BB88-82742B618555}"/>
              </a:ext>
            </a:extLst>
          </p:cNvPr>
          <p:cNvSpPr/>
          <p:nvPr/>
        </p:nvSpPr>
        <p:spPr>
          <a:xfrm>
            <a:off x="5458264" y="960955"/>
            <a:ext cx="3193367" cy="10529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392FFF-25E3-4D99-A60C-97D66E1B2865}"/>
              </a:ext>
            </a:extLst>
          </p:cNvPr>
          <p:cNvSpPr/>
          <p:nvPr/>
        </p:nvSpPr>
        <p:spPr>
          <a:xfrm>
            <a:off x="7561269" y="2019377"/>
            <a:ext cx="3650682" cy="10529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21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66899ABA-CCF9-431C-96A9-220E071C06E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0" name="Title 9">
                <a:extLst>
                  <a:ext uri="{FF2B5EF4-FFF2-40B4-BE49-F238E27FC236}">
                    <a16:creationId xmlns:a16="http://schemas.microsoft.com/office/drawing/2014/main" id="{66899ABA-CCF9-431C-96A9-220E071C0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FEF0E3-1DEB-4F2A-9539-BED2F550775C}"/>
                  </a:ext>
                </a:extLst>
              </p:cNvPr>
              <p:cNvSpPr/>
              <p:nvPr/>
            </p:nvSpPr>
            <p:spPr>
              <a:xfrm>
                <a:off x="0" y="1007439"/>
                <a:ext cx="11771290" cy="115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4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4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3!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FEF0E3-1DEB-4F2A-9539-BED2F5507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07439"/>
                <a:ext cx="11771290" cy="1159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E402B-E9DD-4F89-A2F3-CCCE274E3D4A}"/>
                  </a:ext>
                </a:extLst>
              </p:cNvPr>
              <p:cNvSpPr txBox="1"/>
              <p:nvPr/>
            </p:nvSpPr>
            <p:spPr>
              <a:xfrm>
                <a:off x="6544614" y="2363195"/>
                <a:ext cx="5406982" cy="1065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37E402B-E9DD-4F89-A2F3-CCCE274E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614" y="2363195"/>
                <a:ext cx="5406982" cy="1065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F866F-197A-4FBA-97AE-34281AA30064}"/>
                  </a:ext>
                </a:extLst>
              </p:cNvPr>
              <p:cNvSpPr/>
              <p:nvPr/>
            </p:nvSpPr>
            <p:spPr>
              <a:xfrm>
                <a:off x="-70340" y="3819230"/>
                <a:ext cx="10689465" cy="115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</m:t>
                                  </m:r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2!3!</m:t>
                                  </m:r>
                                </m:den>
                              </m:f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9BF866F-197A-4FBA-97AE-34281AA30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340" y="3819230"/>
                <a:ext cx="10689465" cy="1159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E3DF8-B17D-45EE-8544-49F5EEFEB5EA}"/>
                  </a:ext>
                </a:extLst>
              </p:cNvPr>
              <p:cNvSpPr txBox="1"/>
              <p:nvPr/>
            </p:nvSpPr>
            <p:spPr>
              <a:xfrm>
                <a:off x="6544614" y="5023659"/>
                <a:ext cx="5406982" cy="1065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3!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6E3DF8-B17D-45EE-8544-49F5EEFEB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614" y="5023659"/>
                <a:ext cx="5406982" cy="1065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51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510FEE-F70B-47A7-B878-EE4B78B369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510FEE-F70B-47A7-B878-EE4B78B36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061317-AC07-4342-9A00-D3AA39E5AD6E}"/>
                  </a:ext>
                </a:extLst>
              </p:cNvPr>
              <p:cNvSpPr/>
              <p:nvPr/>
            </p:nvSpPr>
            <p:spPr>
              <a:xfrm>
                <a:off x="-33880" y="985878"/>
                <a:ext cx="10689465" cy="1065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</m:t>
                                  </m:r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  <m:r>
                                    <a:rPr lang="en-IN" sz="24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4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2!3!</m:t>
                                  </m:r>
                                </m:den>
                              </m:f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9061317-AC07-4342-9A00-D3AA39E5A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880" y="985878"/>
                <a:ext cx="10689465" cy="1065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EF49F3-F1BD-423B-97DF-8FBA6E03B284}"/>
                  </a:ext>
                </a:extLst>
              </p:cNvPr>
              <p:cNvSpPr txBox="1"/>
              <p:nvPr/>
            </p:nvSpPr>
            <p:spPr>
              <a:xfrm>
                <a:off x="6454462" y="2190307"/>
                <a:ext cx="5406982" cy="1065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en-IN" sz="24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4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3!</m:t>
                                      </m:r>
                                    </m:den>
                                  </m:f>
                                  <m:d>
                                    <m:dPr>
                                      <m:ctrlPr>
                                        <a:rPr lang="en-IN" sz="24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4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IN" sz="24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3!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EF49F3-F1BD-423B-97DF-8FBA6E03B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62" y="2190307"/>
                <a:ext cx="5406982" cy="1065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199320-8DE6-40CA-BE07-FE122674E2AD}"/>
                  </a:ext>
                </a:extLst>
              </p:cNvPr>
              <p:cNvSpPr/>
              <p:nvPr/>
            </p:nvSpPr>
            <p:spPr>
              <a:xfrm>
                <a:off x="115911" y="3627647"/>
                <a:ext cx="2588653" cy="596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199320-8DE6-40CA-BE07-FE122674E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11" y="3627647"/>
                <a:ext cx="2588653" cy="596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A6B1D9-535C-4B03-8004-5A940E386242}"/>
                  </a:ext>
                </a:extLst>
              </p:cNvPr>
              <p:cNvSpPr/>
              <p:nvPr/>
            </p:nvSpPr>
            <p:spPr>
              <a:xfrm>
                <a:off x="2537137" y="3418589"/>
                <a:ext cx="2781837" cy="91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A6B1D9-535C-4B03-8004-5A940E386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137" y="3418589"/>
                <a:ext cx="2781837" cy="918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7118BD-716F-4D2A-97A9-A3FE6E6D2DF5}"/>
                  </a:ext>
                </a:extLst>
              </p:cNvPr>
              <p:cNvSpPr/>
              <p:nvPr/>
            </p:nvSpPr>
            <p:spPr>
              <a:xfrm>
                <a:off x="2730322" y="3466661"/>
                <a:ext cx="903666" cy="82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3!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7118BD-716F-4D2A-97A9-A3FE6E6D2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322" y="3466661"/>
                <a:ext cx="903666" cy="822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26D620-8A50-4476-959A-CCA8504F0036}"/>
                  </a:ext>
                </a:extLst>
              </p:cNvPr>
              <p:cNvSpPr/>
              <p:nvPr/>
            </p:nvSpPr>
            <p:spPr>
              <a:xfrm>
                <a:off x="3498761" y="3466660"/>
                <a:ext cx="903666" cy="82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2!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26D620-8A50-4476-959A-CCA8504F0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761" y="3466660"/>
                <a:ext cx="903666" cy="822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6EB038-1D4F-4EEC-A4B4-8BCC75141C86}"/>
                  </a:ext>
                </a:extLst>
              </p:cNvPr>
              <p:cNvSpPr/>
              <p:nvPr/>
            </p:nvSpPr>
            <p:spPr>
              <a:xfrm>
                <a:off x="5170866" y="3418589"/>
                <a:ext cx="3387148" cy="91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6EB038-1D4F-4EEC-A4B4-8BCC75141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66" y="3418589"/>
                <a:ext cx="3387148" cy="9185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9F10E28-8CD4-459D-A69E-49E1B27620E1}"/>
                  </a:ext>
                </a:extLst>
              </p:cNvPr>
              <p:cNvSpPr/>
              <p:nvPr/>
            </p:nvSpPr>
            <p:spPr>
              <a:xfrm>
                <a:off x="5328633" y="3466660"/>
                <a:ext cx="697605" cy="82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5!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9F10E28-8CD4-459D-A69E-49E1B2762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633" y="3466660"/>
                <a:ext cx="697605" cy="822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EE5A66F-2D31-4929-AE61-A7159FC91193}"/>
                  </a:ext>
                </a:extLst>
              </p:cNvPr>
              <p:cNvSpPr/>
              <p:nvPr/>
            </p:nvSpPr>
            <p:spPr>
              <a:xfrm>
                <a:off x="5782610" y="3466660"/>
                <a:ext cx="946599" cy="82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3!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EE5A66F-2D31-4929-AE61-A7159FC91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610" y="3466660"/>
                <a:ext cx="946599" cy="8224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E78CC-21C7-4837-8F2F-B88C3E1257A1}"/>
                  </a:ext>
                </a:extLst>
              </p:cNvPr>
              <p:cNvSpPr/>
              <p:nvPr/>
            </p:nvSpPr>
            <p:spPr>
              <a:xfrm>
                <a:off x="6480215" y="3466660"/>
                <a:ext cx="946599" cy="822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3! 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FE78CC-21C7-4837-8F2F-B88C3E125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215" y="3466660"/>
                <a:ext cx="946599" cy="8224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5900BE-32C3-4039-BC14-D109D54A98C4}"/>
                  </a:ext>
                </a:extLst>
              </p:cNvPr>
              <p:cNvSpPr/>
              <p:nvPr/>
            </p:nvSpPr>
            <p:spPr>
              <a:xfrm>
                <a:off x="109474" y="4755300"/>
                <a:ext cx="2588653" cy="596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35900BE-32C3-4039-BC14-D109D54A98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4" y="4755300"/>
                <a:ext cx="2588653" cy="5966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E34B3C-103F-4869-865A-220C56850E69}"/>
                  </a:ext>
                </a:extLst>
              </p:cNvPr>
              <p:cNvSpPr/>
              <p:nvPr/>
            </p:nvSpPr>
            <p:spPr>
              <a:xfrm>
                <a:off x="2530700" y="4546242"/>
                <a:ext cx="2440545" cy="91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6 </m:t>
                              </m:r>
                            </m:den>
                          </m:f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E34B3C-103F-4869-865A-220C56850E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700" y="4546242"/>
                <a:ext cx="2440545" cy="91859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767D28-A763-4C42-9173-D06CB2711AC5}"/>
                  </a:ext>
                </a:extLst>
              </p:cNvPr>
              <p:cNvSpPr/>
              <p:nvPr/>
            </p:nvSpPr>
            <p:spPr>
              <a:xfrm>
                <a:off x="4803819" y="4546242"/>
                <a:ext cx="2240926" cy="91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120 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767D28-A763-4C42-9173-D06CB2711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819" y="4546242"/>
                <a:ext cx="2240926" cy="91859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731B5-8ABE-4AAC-BE03-D13B354385F0}"/>
                  </a:ext>
                </a:extLst>
              </p:cNvPr>
              <p:cNvSpPr/>
              <p:nvPr/>
            </p:nvSpPr>
            <p:spPr>
              <a:xfrm>
                <a:off x="109474" y="5560982"/>
                <a:ext cx="4552679" cy="918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IN" sz="24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r>
                        <a:rPr lang="en-IN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731B5-8ABE-4AAC-BE03-D13B35438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74" y="5560982"/>
                <a:ext cx="4552679" cy="91859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CC94AA-998D-463F-B7AC-B3313D83F52D}"/>
              </a:ext>
            </a:extLst>
          </p:cNvPr>
          <p:cNvSpPr/>
          <p:nvPr/>
        </p:nvSpPr>
        <p:spPr>
          <a:xfrm>
            <a:off x="2474429" y="1058686"/>
            <a:ext cx="747072" cy="770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B88B408-0D09-4921-8848-E9E8369DCF2E}"/>
              </a:ext>
            </a:extLst>
          </p:cNvPr>
          <p:cNvSpPr/>
          <p:nvPr/>
        </p:nvSpPr>
        <p:spPr>
          <a:xfrm>
            <a:off x="5508274" y="1058686"/>
            <a:ext cx="416008" cy="770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2D8E5A-A923-41E4-8C64-697E672913E3}"/>
              </a:ext>
            </a:extLst>
          </p:cNvPr>
          <p:cNvSpPr/>
          <p:nvPr/>
        </p:nvSpPr>
        <p:spPr>
          <a:xfrm>
            <a:off x="3538949" y="1033172"/>
            <a:ext cx="526612" cy="802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EC51F0-226F-457A-802C-0637DAAC2532}"/>
              </a:ext>
            </a:extLst>
          </p:cNvPr>
          <p:cNvSpPr/>
          <p:nvPr/>
        </p:nvSpPr>
        <p:spPr>
          <a:xfrm>
            <a:off x="8418093" y="1014014"/>
            <a:ext cx="1190141" cy="875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2A6F73-819F-455E-96D7-17D3B618C568}"/>
              </a:ext>
            </a:extLst>
          </p:cNvPr>
          <p:cNvSpPr/>
          <p:nvPr/>
        </p:nvSpPr>
        <p:spPr>
          <a:xfrm>
            <a:off x="7314270" y="2336011"/>
            <a:ext cx="416008" cy="770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43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build="p"/>
      <p:bldP spid="18" grpId="0" build="p"/>
      <p:bldP spid="26" grpId="0" build="p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B9A1-77B3-4BF1-A433-11484D8C7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Remember…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87749803-38E2-42A2-BDEE-C874A4D0E24C}"/>
              </a:ext>
            </a:extLst>
          </p:cNvPr>
          <p:cNvSpPr/>
          <p:nvPr/>
        </p:nvSpPr>
        <p:spPr>
          <a:xfrm>
            <a:off x="242611" y="124720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9D39FB-D6CC-4FB3-BB3A-599F5D6AA0A2}"/>
                  </a:ext>
                </a:extLst>
              </p:cNvPr>
              <p:cNvSpPr/>
              <p:nvPr/>
            </p:nvSpPr>
            <p:spPr>
              <a:xfrm>
                <a:off x="741545" y="888726"/>
                <a:ext cx="4387784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9D39FB-D6CC-4FB3-BB3A-599F5D6AA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5" y="888726"/>
                <a:ext cx="4387784" cy="10518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46CFE928-A61B-43C8-849C-D54D3BA4A38F}"/>
              </a:ext>
            </a:extLst>
          </p:cNvPr>
          <p:cNvSpPr/>
          <p:nvPr/>
        </p:nvSpPr>
        <p:spPr>
          <a:xfrm>
            <a:off x="242611" y="244067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691AD7-A975-43BD-81AE-EA512381B79E}"/>
                  </a:ext>
                </a:extLst>
              </p:cNvPr>
              <p:cNvSpPr/>
              <p:nvPr/>
            </p:nvSpPr>
            <p:spPr>
              <a:xfrm>
                <a:off x="657761" y="2082196"/>
                <a:ext cx="530515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691AD7-A975-43BD-81AE-EA512381B7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61" y="2082196"/>
                <a:ext cx="5305157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3">
            <a:extLst>
              <a:ext uri="{FF2B5EF4-FFF2-40B4-BE49-F238E27FC236}">
                <a16:creationId xmlns:a16="http://schemas.microsoft.com/office/drawing/2014/main" id="{D13F1534-80B3-4E9A-A13B-7037796314BA}"/>
              </a:ext>
            </a:extLst>
          </p:cNvPr>
          <p:cNvSpPr/>
          <p:nvPr/>
        </p:nvSpPr>
        <p:spPr>
          <a:xfrm>
            <a:off x="6229084" y="245355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539B5C-4F93-485D-BD17-CD4DE0064F3B}"/>
                  </a:ext>
                </a:extLst>
              </p:cNvPr>
              <p:cNvSpPr/>
              <p:nvPr/>
            </p:nvSpPr>
            <p:spPr>
              <a:xfrm>
                <a:off x="6760144" y="2082196"/>
                <a:ext cx="530515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539B5C-4F93-485D-BD17-CD4DE0064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144" y="2082196"/>
                <a:ext cx="530515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3">
            <a:extLst>
              <a:ext uri="{FF2B5EF4-FFF2-40B4-BE49-F238E27FC236}">
                <a16:creationId xmlns:a16="http://schemas.microsoft.com/office/drawing/2014/main" id="{25E203D3-A545-4808-96FB-C004BA350733}"/>
              </a:ext>
            </a:extLst>
          </p:cNvPr>
          <p:cNvSpPr/>
          <p:nvPr/>
        </p:nvSpPr>
        <p:spPr>
          <a:xfrm>
            <a:off x="242611" y="367000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4807CD-8603-4E5D-8A2E-6AAE657782BC}"/>
                  </a:ext>
                </a:extLst>
              </p:cNvPr>
              <p:cNvSpPr/>
              <p:nvPr/>
            </p:nvSpPr>
            <p:spPr>
              <a:xfrm>
                <a:off x="741545" y="3275666"/>
                <a:ext cx="495051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4807CD-8603-4E5D-8A2E-6AAE65778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45" y="3275666"/>
                <a:ext cx="4950511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3">
            <a:extLst>
              <a:ext uri="{FF2B5EF4-FFF2-40B4-BE49-F238E27FC236}">
                <a16:creationId xmlns:a16="http://schemas.microsoft.com/office/drawing/2014/main" id="{9F304555-5538-4F0C-8D83-7EB266F4469A}"/>
              </a:ext>
            </a:extLst>
          </p:cNvPr>
          <p:cNvSpPr/>
          <p:nvPr/>
        </p:nvSpPr>
        <p:spPr>
          <a:xfrm>
            <a:off x="242611" y="486347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029F99-7D87-4B7B-A8A8-19E5715D2C65}"/>
                  </a:ext>
                </a:extLst>
              </p:cNvPr>
              <p:cNvSpPr/>
              <p:nvPr/>
            </p:nvSpPr>
            <p:spPr>
              <a:xfrm>
                <a:off x="690029" y="4558993"/>
                <a:ext cx="488652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029F99-7D87-4B7B-A8A8-19E5715D2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29" y="4558993"/>
                <a:ext cx="4886523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5F979B35-6F49-4BE5-93DE-1DB84CCCFD9C}"/>
              </a:ext>
            </a:extLst>
          </p:cNvPr>
          <p:cNvSpPr/>
          <p:nvPr/>
        </p:nvSpPr>
        <p:spPr>
          <a:xfrm>
            <a:off x="6229084" y="367000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FB02DD-2D92-4DD8-B102-D1FC70A61C02}"/>
                  </a:ext>
                </a:extLst>
              </p:cNvPr>
              <p:cNvSpPr/>
              <p:nvPr/>
            </p:nvSpPr>
            <p:spPr>
              <a:xfrm>
                <a:off x="6728018" y="3275666"/>
                <a:ext cx="5156570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FB02DD-2D92-4DD8-B102-D1FC70A61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18" y="3275666"/>
                <a:ext cx="5156570" cy="105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5C57200C-1A16-415E-81C6-27BC35EE8C8C}"/>
              </a:ext>
            </a:extLst>
          </p:cNvPr>
          <p:cNvSpPr/>
          <p:nvPr/>
        </p:nvSpPr>
        <p:spPr>
          <a:xfrm>
            <a:off x="6229085" y="12292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67802B-31C9-40AF-9396-485576211FA8}"/>
                  </a:ext>
                </a:extLst>
              </p:cNvPr>
              <p:cNvSpPr/>
              <p:nvPr/>
            </p:nvSpPr>
            <p:spPr>
              <a:xfrm>
                <a:off x="6728018" y="870796"/>
                <a:ext cx="452811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67802B-31C9-40AF-9396-485576211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18" y="870796"/>
                <a:ext cx="4528117" cy="1051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6505027E-0EB2-4863-8210-B0AD3320851B}"/>
              </a:ext>
            </a:extLst>
          </p:cNvPr>
          <p:cNvSpPr/>
          <p:nvPr/>
        </p:nvSpPr>
        <p:spPr>
          <a:xfrm>
            <a:off x="6229084" y="486347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4ADDCDD-9624-4EBE-9AB0-F7FEC225E3C1}"/>
                  </a:ext>
                </a:extLst>
              </p:cNvPr>
              <p:cNvSpPr/>
              <p:nvPr/>
            </p:nvSpPr>
            <p:spPr>
              <a:xfrm>
                <a:off x="6676502" y="4558993"/>
                <a:ext cx="488652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4ADDCDD-9624-4EBE-9AB0-F7FEC225E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502" y="4558993"/>
                <a:ext cx="4886523" cy="10518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75E7677-27A5-4AA7-B5A6-5D36CD7DD099}"/>
              </a:ext>
            </a:extLst>
          </p:cNvPr>
          <p:cNvSpPr/>
          <p:nvPr/>
        </p:nvSpPr>
        <p:spPr>
          <a:xfrm>
            <a:off x="5914817" y="891000"/>
            <a:ext cx="64800" cy="507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263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animBg="1"/>
      <p:bldP spid="9" grpId="0" build="p"/>
      <p:bldP spid="10" grpId="0" animBg="1"/>
      <p:bldP spid="11" grpId="0" build="p"/>
      <p:bldP spid="12" grpId="0" animBg="1"/>
      <p:bldP spid="14" grpId="0" build="p"/>
      <p:bldP spid="15" grpId="0" animBg="1"/>
      <p:bldP spid="16" grpId="0" build="p"/>
      <p:bldP spid="19" grpId="0" animBg="1"/>
      <p:bldP spid="20" grpId="0" build="p"/>
      <p:bldP spid="21" grpId="0" animBg="1"/>
      <p:bldP spid="22" grpId="0" build="p"/>
      <p:bldP spid="23" grpId="0" animBg="1"/>
      <p:bldP spid="24" grpId="0" build="p"/>
      <p:bldP spid="25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9" y="1112748"/>
                <a:ext cx="1003948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Expand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up to first four terms by Maclaurin’s series and hence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1112748"/>
                <a:ext cx="10039482" cy="468000"/>
              </a:xfrm>
              <a:prstGeom prst="rect">
                <a:avLst/>
              </a:prstGeom>
              <a:blipFill>
                <a:blip r:embed="rId2"/>
                <a:stretch>
                  <a:fillRect l="-1276" t="-13158" r="-486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78943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8" y="2822309"/>
            <a:ext cx="2612740" cy="549721"/>
            <a:chOff x="2019815" y="2605439"/>
            <a:chExt cx="2078540" cy="5322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629275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474909" y="2614997"/>
                  <a:ext cx="1623446" cy="522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909" y="2614997"/>
                  <a:ext cx="1623446" cy="5227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DF5BA9A-4467-4854-A75A-BF3A5CA591FE}"/>
              </a:ext>
            </a:extLst>
          </p:cNvPr>
          <p:cNvSpPr/>
          <p:nvPr/>
        </p:nvSpPr>
        <p:spPr>
          <a:xfrm>
            <a:off x="1929669" y="1933152"/>
            <a:ext cx="170682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prove that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1BA296-ECAC-43E6-B31C-5E637FCC4EB5}"/>
                  </a:ext>
                </a:extLst>
              </p:cNvPr>
              <p:cNvSpPr/>
              <p:nvPr/>
            </p:nvSpPr>
            <p:spPr>
              <a:xfrm>
                <a:off x="3438198" y="1577700"/>
                <a:ext cx="7436128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A1BA296-ECAC-43E6-B31C-5E637FCC4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98" y="1577700"/>
                <a:ext cx="7436128" cy="1139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7EC01F-F782-4E5B-BB5C-4C6A2B3E4A12}"/>
                  </a:ext>
                </a:extLst>
              </p:cNvPr>
              <p:cNvSpPr/>
              <p:nvPr/>
            </p:nvSpPr>
            <p:spPr>
              <a:xfrm>
                <a:off x="2402530" y="3471445"/>
                <a:ext cx="2208106" cy="1010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7EC01F-F782-4E5B-BB5C-4C6A2B3E4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30" y="3471445"/>
                <a:ext cx="2208106" cy="10104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11C3601-BED6-4273-9075-0EC7227900EF}"/>
                  </a:ext>
                </a:extLst>
              </p:cNvPr>
              <p:cNvSpPr/>
              <p:nvPr/>
            </p:nvSpPr>
            <p:spPr>
              <a:xfrm>
                <a:off x="4306456" y="3706188"/>
                <a:ext cx="4116327" cy="618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11C3601-BED6-4273-9075-0EC722790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456" y="3706188"/>
                <a:ext cx="4116327" cy="6181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3DBFBC6-B530-4A9E-870F-C0EB72C10456}"/>
                  </a:ext>
                </a:extLst>
              </p:cNvPr>
              <p:cNvSpPr/>
              <p:nvPr/>
            </p:nvSpPr>
            <p:spPr>
              <a:xfrm>
                <a:off x="163134" y="5450225"/>
                <a:ext cx="4886523" cy="101040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13DBFBC6-B530-4A9E-870F-C0EB72C10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4" y="5450225"/>
                <a:ext cx="4886523" cy="101040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AB075F-C152-47EF-AAAC-62FEF295B6A3}"/>
                  </a:ext>
                </a:extLst>
              </p:cNvPr>
              <p:cNvSpPr/>
              <p:nvPr/>
            </p:nvSpPr>
            <p:spPr>
              <a:xfrm>
                <a:off x="1972138" y="4584777"/>
                <a:ext cx="6260726" cy="6181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Integrating both the sides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AB075F-C152-47EF-AAAC-62FEF295B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38" y="4584777"/>
                <a:ext cx="6260726" cy="618188"/>
              </a:xfrm>
              <a:prstGeom prst="rect">
                <a:avLst/>
              </a:prstGeom>
              <a:blipFill>
                <a:blip r:embed="rId8"/>
                <a:stretch>
                  <a:fillRect l="-2045" t="-9804" b="-107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F9C4A3-631B-4259-850C-368522287AE6}"/>
                  </a:ext>
                </a:extLst>
              </p:cNvPr>
              <p:cNvSpPr/>
              <p:nvPr/>
            </p:nvSpPr>
            <p:spPr>
              <a:xfrm>
                <a:off x="2495919" y="5450225"/>
                <a:ext cx="903378" cy="618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8F9C4A3-631B-4259-850C-368522287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19" y="5450225"/>
                <a:ext cx="903378" cy="618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00F1D2-B5CE-414A-8F67-2406092ACB48}"/>
                  </a:ext>
                </a:extLst>
              </p:cNvPr>
              <p:cNvSpPr/>
              <p:nvPr/>
            </p:nvSpPr>
            <p:spPr>
              <a:xfrm>
                <a:off x="3086540" y="5183490"/>
                <a:ext cx="4791368" cy="1041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900F1D2-B5CE-414A-8F67-2406092AC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540" y="5183490"/>
                <a:ext cx="4791368" cy="10419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87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6" grpId="0"/>
      <p:bldP spid="27" grpId="0"/>
      <p:bldP spid="28" grpId="0" animBg="1"/>
      <p:bldP spid="28" grpId="1" animBg="1"/>
      <p:bldP spid="15" grpId="0"/>
      <p:bldP spid="16" grpId="0"/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74B18-AFA4-49BB-B3C5-B4B13A3EB0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74B18-AFA4-49BB-B3C5-B4B13A3EB0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CC1B33-D3C1-45B4-A6D8-D6AC8F959B31}"/>
                  </a:ext>
                </a:extLst>
              </p:cNvPr>
              <p:cNvSpPr/>
              <p:nvPr/>
            </p:nvSpPr>
            <p:spPr>
              <a:xfrm>
                <a:off x="146614" y="1243985"/>
                <a:ext cx="903378" cy="618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4CC1B33-D3C1-45B4-A6D8-D6AC8F959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4" y="1243985"/>
                <a:ext cx="903378" cy="6181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8A3DC-5D0F-47CD-9163-D7AFF3E55742}"/>
                  </a:ext>
                </a:extLst>
              </p:cNvPr>
              <p:cNvSpPr/>
              <p:nvPr/>
            </p:nvSpPr>
            <p:spPr>
              <a:xfrm>
                <a:off x="737235" y="977250"/>
                <a:ext cx="4791368" cy="1041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C8A3DC-5D0F-47CD-9163-D7AFF3E55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35" y="977250"/>
                <a:ext cx="4791368" cy="1041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F2E858-AC17-47BF-9D83-C03248CA627C}"/>
                  </a:ext>
                </a:extLst>
              </p:cNvPr>
              <p:cNvSpPr/>
              <p:nvPr/>
            </p:nvSpPr>
            <p:spPr>
              <a:xfrm>
                <a:off x="469949" y="3643902"/>
                <a:ext cx="1652528" cy="520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F2E858-AC17-47BF-9D83-C03248CA6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49" y="3643902"/>
                <a:ext cx="1652528" cy="520135"/>
              </a:xfrm>
              <a:prstGeom prst="rect">
                <a:avLst/>
              </a:prstGeom>
              <a:blipFill>
                <a:blip r:embed="rId5"/>
                <a:stretch>
                  <a:fillRect l="-7380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55C8B3-5152-4219-8A51-EF1E346AC6FB}"/>
                  </a:ext>
                </a:extLst>
              </p:cNvPr>
              <p:cNvSpPr/>
              <p:nvPr/>
            </p:nvSpPr>
            <p:spPr>
              <a:xfrm>
                <a:off x="0" y="2310576"/>
                <a:ext cx="6130144" cy="1041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55C8B3-5152-4219-8A51-EF1E346AC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0576"/>
                <a:ext cx="6130144" cy="10419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B231BC-1105-4A89-86A6-240BA14E7691}"/>
                  </a:ext>
                </a:extLst>
              </p:cNvPr>
              <p:cNvSpPr/>
              <p:nvPr/>
            </p:nvSpPr>
            <p:spPr>
              <a:xfrm>
                <a:off x="67847" y="4457484"/>
                <a:ext cx="2872301" cy="494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B231BC-1105-4A89-86A6-240BA14E7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" y="4457484"/>
                <a:ext cx="2872301" cy="494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0C7FD8-E805-4778-908A-C2C9A4F666D5}"/>
                  </a:ext>
                </a:extLst>
              </p:cNvPr>
              <p:cNvSpPr/>
              <p:nvPr/>
            </p:nvSpPr>
            <p:spPr>
              <a:xfrm>
                <a:off x="911908" y="5119739"/>
                <a:ext cx="1184178" cy="494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0C7FD8-E805-4778-908A-C2C9A4F66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08" y="5119739"/>
                <a:ext cx="1184178" cy="494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464953-E764-45D6-967E-2012E6D98322}"/>
              </a:ext>
            </a:extLst>
          </p:cNvPr>
          <p:cNvCxnSpPr/>
          <p:nvPr/>
        </p:nvCxnSpPr>
        <p:spPr>
          <a:xfrm>
            <a:off x="6130144" y="2866291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2C70ED-42BA-4ED6-8513-BE21B29A46AA}"/>
                  </a:ext>
                </a:extLst>
              </p:cNvPr>
              <p:cNvSpPr/>
              <p:nvPr/>
            </p:nvSpPr>
            <p:spPr>
              <a:xfrm>
                <a:off x="7477910" y="2591262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F2C70ED-42BA-4ED6-8513-BE21B29A4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910" y="2591262"/>
                <a:ext cx="790128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4B8673-236C-43D4-89EE-2D0D762E1AD7}"/>
                  </a:ext>
                </a:extLst>
              </p:cNvPr>
              <p:cNvSpPr/>
              <p:nvPr/>
            </p:nvSpPr>
            <p:spPr>
              <a:xfrm>
                <a:off x="6210031" y="3490369"/>
                <a:ext cx="2833863" cy="494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4B8673-236C-43D4-89EE-2D0D762E1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31" y="3490369"/>
                <a:ext cx="2833863" cy="494411"/>
              </a:xfrm>
              <a:prstGeom prst="rect">
                <a:avLst/>
              </a:prstGeom>
              <a:blipFill>
                <a:blip r:embed="rId10"/>
                <a:stretch>
                  <a:fillRect l="-4516" t="-13580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5FDBBC-67A4-4064-B961-6B193D6B8D99}"/>
                  </a:ext>
                </a:extLst>
              </p:cNvPr>
              <p:cNvSpPr/>
              <p:nvPr/>
            </p:nvSpPr>
            <p:spPr>
              <a:xfrm>
                <a:off x="5994010" y="4325000"/>
                <a:ext cx="5286082" cy="1041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5FDBBC-67A4-4064-B961-6B193D6B8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10" y="4325000"/>
                <a:ext cx="5286082" cy="10419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927CA4C-676F-4FEB-BA61-E56F14F5E8FB}"/>
              </a:ext>
            </a:extLst>
          </p:cNvPr>
          <p:cNvSpPr/>
          <p:nvPr/>
        </p:nvSpPr>
        <p:spPr>
          <a:xfrm>
            <a:off x="4863422" y="3505481"/>
            <a:ext cx="64800" cy="255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Right Arrow 3">
            <a:extLst>
              <a:ext uri="{FF2B5EF4-FFF2-40B4-BE49-F238E27FC236}">
                <a16:creationId xmlns:a16="http://schemas.microsoft.com/office/drawing/2014/main" id="{F95BE46E-BFB3-479F-8012-5586542B3D89}"/>
              </a:ext>
            </a:extLst>
          </p:cNvPr>
          <p:cNvSpPr/>
          <p:nvPr/>
        </p:nvSpPr>
        <p:spPr>
          <a:xfrm>
            <a:off x="5573782" y="357015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0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5558AD-B57E-44A8-B103-1778192B12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5558AD-B57E-44A8-B103-1778192B12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8047D7-AB46-4710-B9AF-D4BBC0BA4F1B}"/>
                  </a:ext>
                </a:extLst>
              </p:cNvPr>
              <p:cNvSpPr/>
              <p:nvPr/>
            </p:nvSpPr>
            <p:spPr>
              <a:xfrm>
                <a:off x="1440584" y="916515"/>
                <a:ext cx="7478332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8047D7-AB46-4710-B9AF-D4BBC0BA4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84" y="916515"/>
                <a:ext cx="7478332" cy="1139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CFD4EB5-C0AD-41D4-9B65-7FFAE2327CE2}"/>
              </a:ext>
            </a:extLst>
          </p:cNvPr>
          <p:cNvSpPr/>
          <p:nvPr/>
        </p:nvSpPr>
        <p:spPr>
          <a:xfrm>
            <a:off x="132325" y="1282307"/>
            <a:ext cx="1652528" cy="52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To prove: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CB4CE8-EB3A-4C23-8C17-DC5C66B9ED80}"/>
              </a:ext>
            </a:extLst>
          </p:cNvPr>
          <p:cNvGrpSpPr/>
          <p:nvPr/>
        </p:nvGrpSpPr>
        <p:grpSpPr>
          <a:xfrm>
            <a:off x="1591637" y="2289827"/>
            <a:ext cx="4668485" cy="1139173"/>
            <a:chOff x="1042997" y="2373548"/>
            <a:chExt cx="4668485" cy="11391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11EE6CD-7AE6-4F01-80D7-E31841B9AE54}"/>
                    </a:ext>
                  </a:extLst>
                </p:cNvPr>
                <p:cNvSpPr/>
                <p:nvPr/>
              </p:nvSpPr>
              <p:spPr>
                <a:xfrm>
                  <a:off x="1510921" y="2373548"/>
                  <a:ext cx="4200561" cy="11391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p>
                                            <m: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11EE6CD-7AE6-4F01-80D7-E31841B9AE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0921" y="2373548"/>
                  <a:ext cx="4200561" cy="11391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F278DE-2220-4009-A0BA-885522DC79BE}"/>
                </a:ext>
              </a:extLst>
            </p:cNvPr>
            <p:cNvSpPr/>
            <p:nvPr/>
          </p:nvSpPr>
          <p:spPr>
            <a:xfrm>
              <a:off x="1042997" y="2760621"/>
              <a:ext cx="700013" cy="520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</a:t>
              </a:r>
            </a:p>
          </p:txBody>
        </p:sp>
      </p:grpSp>
      <p:sp>
        <p:nvSpPr>
          <p:cNvPr id="9" name="Right Arrow 3">
            <a:extLst>
              <a:ext uri="{FF2B5EF4-FFF2-40B4-BE49-F238E27FC236}">
                <a16:creationId xmlns:a16="http://schemas.microsoft.com/office/drawing/2014/main" id="{7B06F7AE-07B5-45A6-A56E-B7FD1AC3C609}"/>
              </a:ext>
            </a:extLst>
          </p:cNvPr>
          <p:cNvSpPr/>
          <p:nvPr/>
        </p:nvSpPr>
        <p:spPr>
          <a:xfrm>
            <a:off x="884222" y="276954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C85EFF-4DF6-44F5-AA04-F83D863608BA}"/>
                  </a:ext>
                </a:extLst>
              </p:cNvPr>
              <p:cNvSpPr/>
              <p:nvPr/>
            </p:nvSpPr>
            <p:spPr>
              <a:xfrm>
                <a:off x="1619773" y="3429000"/>
                <a:ext cx="2188844" cy="520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tan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AC85EFF-4DF6-44F5-AA04-F83D86360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73" y="3429000"/>
                <a:ext cx="2188844" cy="520135"/>
              </a:xfrm>
              <a:prstGeom prst="rect">
                <a:avLst/>
              </a:prstGeom>
              <a:blipFill>
                <a:blip r:embed="rId5"/>
                <a:stretch>
                  <a:fillRect l="-5850" t="-12941" b="-31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20AE63-CDAF-4A58-B34E-28CD9E14ABA8}"/>
                  </a:ext>
                </a:extLst>
              </p:cNvPr>
              <p:cNvSpPr/>
              <p:nvPr/>
            </p:nvSpPr>
            <p:spPr>
              <a:xfrm>
                <a:off x="1895439" y="4050212"/>
                <a:ext cx="4533496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ra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220AE63-CDAF-4A58-B34E-28CD9E14A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439" y="4050212"/>
                <a:ext cx="4533496" cy="1139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20AD56-4ABF-4C7D-B3A8-991A0A4999C7}"/>
                  </a:ext>
                </a:extLst>
              </p:cNvPr>
              <p:cNvSpPr/>
              <p:nvPr/>
            </p:nvSpPr>
            <p:spPr>
              <a:xfrm>
                <a:off x="2129900" y="5273793"/>
                <a:ext cx="3715615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sec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func>
                                    </m:e>
                                  </m:ra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20AD56-4ABF-4C7D-B3A8-991A0A4999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00" y="5273793"/>
                <a:ext cx="3715615" cy="1139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/>
      <p:bldP spid="11" grpId="0"/>
      <p:bldP spid="1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6C3733-690C-4A5F-9534-8E02620095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6C3733-690C-4A5F-9534-8E02620095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06E9F9-0239-4231-9D59-7C7E93EAF0EF}"/>
                  </a:ext>
                </a:extLst>
              </p:cNvPr>
              <p:cNvSpPr/>
              <p:nvPr/>
            </p:nvSpPr>
            <p:spPr>
              <a:xfrm>
                <a:off x="146357" y="940944"/>
                <a:ext cx="3715615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sec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func>
                                    </m:e>
                                  </m:ra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006E9F9-0239-4231-9D59-7C7E93EAF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7" y="940944"/>
                <a:ext cx="3715615" cy="1139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83C850-4D67-4F97-BBFC-0434FDF63576}"/>
                  </a:ext>
                </a:extLst>
              </p:cNvPr>
              <p:cNvSpPr/>
              <p:nvPr/>
            </p:nvSpPr>
            <p:spPr>
              <a:xfrm>
                <a:off x="-64659" y="2309860"/>
                <a:ext cx="3715615" cy="1139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83C850-4D67-4F97-BBFC-0434FDF63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659" y="2309860"/>
                <a:ext cx="3715615" cy="1139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1A678A-9904-4DD0-9860-2F9A90392320}"/>
                  </a:ext>
                </a:extLst>
              </p:cNvPr>
              <p:cNvSpPr/>
              <p:nvPr/>
            </p:nvSpPr>
            <p:spPr>
              <a:xfrm>
                <a:off x="49628" y="3678776"/>
                <a:ext cx="3715615" cy="1368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e>
                                      </m:func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51A678A-9904-4DD0-9860-2F9A9039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8" y="3678776"/>
                <a:ext cx="3715615" cy="1368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D7D13E-DB93-4E50-8FD3-FD5F6CD4103E}"/>
                  </a:ext>
                </a:extLst>
              </p:cNvPr>
              <p:cNvSpPr/>
              <p:nvPr/>
            </p:nvSpPr>
            <p:spPr>
              <a:xfrm>
                <a:off x="182881" y="5277435"/>
                <a:ext cx="3715615" cy="1368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D7D13E-DB93-4E50-8FD3-FD5F6CD4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1" y="5277435"/>
                <a:ext cx="3715615" cy="1368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0F5206-C734-42AB-8623-85D5FB6DA8E9}"/>
                  </a:ext>
                </a:extLst>
              </p:cNvPr>
              <p:cNvSpPr/>
              <p:nvPr/>
            </p:nvSpPr>
            <p:spPr>
              <a:xfrm>
                <a:off x="6412524" y="940944"/>
                <a:ext cx="3715615" cy="10285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10F5206-C734-42AB-8623-85D5FB6DA8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524" y="940944"/>
                <a:ext cx="3715615" cy="10285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E44893-D073-449B-BCF2-CC4478E364BB}"/>
                  </a:ext>
                </a:extLst>
              </p:cNvPr>
              <p:cNvSpPr/>
              <p:nvPr/>
            </p:nvSpPr>
            <p:spPr>
              <a:xfrm>
                <a:off x="6553201" y="2436472"/>
                <a:ext cx="4672818" cy="1693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θ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 i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θ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E44893-D073-449B-BCF2-CC4478E36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2436472"/>
                <a:ext cx="4672818" cy="16932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95D9-A99D-4EC0-BF43-BA8F2E01C7DF}"/>
                  </a:ext>
                </a:extLst>
              </p:cNvPr>
              <p:cNvSpPr/>
              <p:nvPr/>
            </p:nvSpPr>
            <p:spPr>
              <a:xfrm>
                <a:off x="6700611" y="4610760"/>
                <a:ext cx="3139439" cy="1044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2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95D9-A99D-4EC0-BF43-BA8F2E01C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611" y="4610760"/>
                <a:ext cx="3139439" cy="1044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ECDF3FC-CA7B-4CF7-A7DF-2278C41D75CB}"/>
              </a:ext>
            </a:extLst>
          </p:cNvPr>
          <p:cNvSpPr/>
          <p:nvPr/>
        </p:nvSpPr>
        <p:spPr>
          <a:xfrm>
            <a:off x="5462782" y="946694"/>
            <a:ext cx="64800" cy="536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357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C371FA-80F6-461E-9C61-10B1C60EB2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C371FA-80F6-461E-9C61-10B1C60EB2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8C125B-9C52-4CC0-9A0B-977E4C33D58A}"/>
                  </a:ext>
                </a:extLst>
              </p:cNvPr>
              <p:cNvSpPr/>
              <p:nvPr/>
            </p:nvSpPr>
            <p:spPr>
              <a:xfrm>
                <a:off x="187269" y="1009431"/>
                <a:ext cx="3139439" cy="1044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θ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2 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8C125B-9C52-4CC0-9A0B-977E4C33D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" y="1009431"/>
                <a:ext cx="3139439" cy="10446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C21F10-EE09-466F-853B-3AE60DAF0E06}"/>
                  </a:ext>
                </a:extLst>
              </p:cNvPr>
              <p:cNvSpPr/>
              <p:nvPr/>
            </p:nvSpPr>
            <p:spPr>
              <a:xfrm>
                <a:off x="187269" y="2457695"/>
                <a:ext cx="910011" cy="971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C21F10-EE09-466F-853B-3AE60DAF0E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" y="2457695"/>
                <a:ext cx="910011" cy="971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E9E338-BCF6-45AE-9807-328E457D191B}"/>
                  </a:ext>
                </a:extLst>
              </p:cNvPr>
              <p:cNvSpPr/>
              <p:nvPr/>
            </p:nvSpPr>
            <p:spPr>
              <a:xfrm>
                <a:off x="187269" y="3832664"/>
                <a:ext cx="2021359" cy="9713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E9E338-BCF6-45AE-9807-328E457D1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" y="3832664"/>
                <a:ext cx="2021359" cy="971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EC920A-A473-4072-9F38-8C4F3996AB97}"/>
                  </a:ext>
                </a:extLst>
              </p:cNvPr>
              <p:cNvSpPr/>
              <p:nvPr/>
            </p:nvSpPr>
            <p:spPr>
              <a:xfrm>
                <a:off x="187269" y="5207633"/>
                <a:ext cx="4694220" cy="10446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EC920A-A473-4072-9F38-8C4F3996AB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69" y="5207633"/>
                <a:ext cx="4694220" cy="10446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A910298-DBA8-46E4-86AA-1159AFA90EF3}"/>
                  </a:ext>
                </a:extLst>
              </p:cNvPr>
              <p:cNvSpPr/>
              <p:nvPr/>
            </p:nvSpPr>
            <p:spPr>
              <a:xfrm>
                <a:off x="6718649" y="3832664"/>
                <a:ext cx="5286082" cy="1041944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IN" sz="28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A910298-DBA8-46E4-86AA-1159AFA90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649" y="3832664"/>
                <a:ext cx="5286082" cy="104194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8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9" y="938315"/>
                <a:ext cx="8904848" cy="794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Using Maclaurin’s Series 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up to the terms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938315"/>
                <a:ext cx="8904848" cy="794720"/>
              </a:xfrm>
              <a:prstGeom prst="rect">
                <a:avLst/>
              </a:prstGeom>
              <a:blipFill>
                <a:blip r:embed="rId2"/>
                <a:stretch>
                  <a:fillRect l="-1438" r="-753" b="-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84927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E0224C-63C4-43FE-8D52-CB69808A26B7}"/>
                  </a:ext>
                </a:extLst>
              </p:cNvPr>
              <p:cNvSpPr/>
              <p:nvPr/>
            </p:nvSpPr>
            <p:spPr>
              <a:xfrm>
                <a:off x="1929669" y="1657180"/>
                <a:ext cx="4113675" cy="887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CE0224C-63C4-43FE-8D52-CB69808A2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1657180"/>
                <a:ext cx="4113675" cy="887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03BC73B-4E8C-49B4-A86C-88A13A85EC9B}"/>
                  </a:ext>
                </a:extLst>
              </p:cNvPr>
              <p:cNvSpPr/>
              <p:nvPr/>
            </p:nvSpPr>
            <p:spPr>
              <a:xfrm>
                <a:off x="6610244" y="3637107"/>
                <a:ext cx="5356673" cy="105180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03BC73B-4E8C-49B4-A86C-88A13A85E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244" y="3637107"/>
                <a:ext cx="5356673" cy="10518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7681A2-8408-4998-A607-BE8320296DBE}"/>
                  </a:ext>
                </a:extLst>
              </p:cNvPr>
              <p:cNvSpPr/>
              <p:nvPr/>
            </p:nvSpPr>
            <p:spPr>
              <a:xfrm>
                <a:off x="3539153" y="2643806"/>
                <a:ext cx="3832323" cy="896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7681A2-8408-4998-A607-BE8320296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53" y="2643806"/>
                <a:ext cx="3832323" cy="8967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DD64AE-D686-4168-ADE6-368D4772C260}"/>
                  </a:ext>
                </a:extLst>
              </p:cNvPr>
              <p:cNvSpPr/>
              <p:nvPr/>
            </p:nvSpPr>
            <p:spPr>
              <a:xfrm>
                <a:off x="3370337" y="3792182"/>
                <a:ext cx="3832323" cy="896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5DD64AE-D686-4168-ADE6-368D4772C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337" y="3792182"/>
                <a:ext cx="3832323" cy="8967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19900A-C3B1-4BB1-B062-20C238762161}"/>
                  </a:ext>
                </a:extLst>
              </p:cNvPr>
              <p:cNvSpPr/>
              <p:nvPr/>
            </p:nvSpPr>
            <p:spPr>
              <a:xfrm>
                <a:off x="3398473" y="4940558"/>
                <a:ext cx="3986868" cy="896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819900A-C3B1-4BB1-B062-20C238762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73" y="4940558"/>
                <a:ext cx="3986868" cy="8967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4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24" grpId="0" animBg="1"/>
      <p:bldP spid="24" grpId="1" animBg="1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sz="3200" b="1" dirty="0"/>
              <a:t>Leibnitz’s </a:t>
            </a:r>
            <a:r>
              <a:rPr lang="en-IN" dirty="0"/>
              <a:t>Test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329194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1803042" y="1744103"/>
                <a:ext cx="7791717" cy="1017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func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func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42" y="1744103"/>
                <a:ext cx="7791717" cy="1017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1966252" y="3123700"/>
            <a:ext cx="8427000" cy="1065771"/>
            <a:chOff x="2019815" y="2390681"/>
            <a:chExt cx="6870777" cy="1065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70257" y="2390681"/>
                  <a:ext cx="6220335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</m:den>
                            </m:f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func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</m:den>
                            </m:f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func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</m:den>
                            </m:f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func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7" y="2390681"/>
                  <a:ext cx="6220335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48063" y="1100348"/>
            <a:ext cx="388606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Check the convergence 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1995719" y="4417108"/>
                <a:ext cx="5461149" cy="1342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719" y="4417108"/>
                <a:ext cx="5461149" cy="1342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2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99E0C8-0B07-4B96-9BBB-6BC7826F5F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Example:6(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99E0C8-0B07-4B96-9BBB-6BC7826F5F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463BE4-F940-4FD5-B293-733A1BB8A3EB}"/>
                  </a:ext>
                </a:extLst>
              </p:cNvPr>
              <p:cNvSpPr/>
              <p:nvPr/>
            </p:nvSpPr>
            <p:spPr>
              <a:xfrm>
                <a:off x="191038" y="973469"/>
                <a:ext cx="3565038" cy="8967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463BE4-F940-4FD5-B293-733A1BB8A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38" y="973469"/>
                <a:ext cx="3565038" cy="896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B5247B-9EAC-498C-B66F-530CB133C5A1}"/>
                  </a:ext>
                </a:extLst>
              </p:cNvPr>
              <p:cNvSpPr/>
              <p:nvPr/>
            </p:nvSpPr>
            <p:spPr>
              <a:xfrm>
                <a:off x="154746" y="1977718"/>
                <a:ext cx="11043140" cy="12672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+…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B5247B-9EAC-498C-B66F-530CB133C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6" y="1977718"/>
                <a:ext cx="11043140" cy="1267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CB2F00E-CBAF-4A69-BD0B-7C11EA2B651D}"/>
                  </a:ext>
                </a:extLst>
              </p:cNvPr>
              <p:cNvSpPr/>
              <p:nvPr/>
            </p:nvSpPr>
            <p:spPr>
              <a:xfrm>
                <a:off x="7705053" y="3195003"/>
                <a:ext cx="4387784" cy="105180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ACB2F00E-CBAF-4A69-BD0B-7C11EA2B6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053" y="3195003"/>
                <a:ext cx="4387784" cy="10518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0B0407-253B-44EE-91E1-03C63AD383B9}"/>
                  </a:ext>
                </a:extLst>
              </p:cNvPr>
              <p:cNvSpPr/>
              <p:nvPr/>
            </p:nvSpPr>
            <p:spPr>
              <a:xfrm>
                <a:off x="182879" y="3573358"/>
                <a:ext cx="5387927" cy="1051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8 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60B0407-253B-44EE-91E1-03C63AD383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" y="3573358"/>
                <a:ext cx="5387927" cy="1051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4C29AB-1653-445D-B4AA-A28F9B66495A}"/>
                  </a:ext>
                </a:extLst>
              </p:cNvPr>
              <p:cNvSpPr/>
              <p:nvPr/>
            </p:nvSpPr>
            <p:spPr>
              <a:xfrm>
                <a:off x="166469" y="4953529"/>
                <a:ext cx="4504005" cy="1051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24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4C29AB-1653-445D-B4AA-A28F9B664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9" y="4953529"/>
                <a:ext cx="4504005" cy="1051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33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7" grpId="0"/>
      <p:bldP spid="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24AFEB-1B5E-4F78-969E-9B501421A8E0}"/>
              </a:ext>
            </a:extLst>
          </p:cNvPr>
          <p:cNvSpPr txBox="1">
            <a:spLocks/>
          </p:cNvSpPr>
          <p:nvPr/>
        </p:nvSpPr>
        <p:spPr>
          <a:xfrm>
            <a:off x="89868" y="2167815"/>
            <a:ext cx="1941237" cy="185650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07ADFDE-3455-4C56-8921-8A81E2B37421}"/>
              </a:ext>
            </a:extLst>
          </p:cNvPr>
          <p:cNvSpPr/>
          <p:nvPr/>
        </p:nvSpPr>
        <p:spPr>
          <a:xfrm rot="5400000">
            <a:off x="2153968" y="1893484"/>
            <a:ext cx="3103418" cy="2524486"/>
          </a:xfrm>
          <a:prstGeom prst="hexagon">
            <a:avLst/>
          </a:prstGeom>
          <a:noFill/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Thank </a:t>
            </a:r>
          </a:p>
          <a:p>
            <a:pPr algn="ctr"/>
            <a:r>
              <a:rPr lang="en-GB" sz="4400" b="1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424BEB-96EB-4F59-8472-2EEFF7E21191}"/>
              </a:ext>
            </a:extLst>
          </p:cNvPr>
          <p:cNvSpPr txBox="1">
            <a:spLocks/>
          </p:cNvSpPr>
          <p:nvPr/>
        </p:nvSpPr>
        <p:spPr>
          <a:xfrm rot="10800000">
            <a:off x="5380249" y="2167815"/>
            <a:ext cx="1941236" cy="18565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2A2D2DA-0DF0-4ECC-BD7E-500E4EAA4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077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03FE3D-8CAF-4311-AF52-E7B615E399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Method:14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C03FE3D-8CAF-4311-AF52-E7B615E399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87AA2E9-8C95-431F-BEE2-5B2E550C9991}"/>
                  </a:ext>
                </a:extLst>
              </p:cNvPr>
              <p:cNvSpPr/>
              <p:nvPr/>
            </p:nvSpPr>
            <p:spPr>
              <a:xfrm>
                <a:off x="115403" y="849660"/>
                <a:ext cx="5461149" cy="1342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87AA2E9-8C95-431F-BEE2-5B2E550C9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3" y="849660"/>
                <a:ext cx="5461149" cy="1342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F4B0E0-B319-4915-99EE-FCF2AB31D7CA}"/>
              </a:ext>
            </a:extLst>
          </p:cNvPr>
          <p:cNvSpPr/>
          <p:nvPr/>
        </p:nvSpPr>
        <p:spPr>
          <a:xfrm>
            <a:off x="5486400" y="849661"/>
            <a:ext cx="6590197" cy="4752650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539B09-1E6A-4D41-8F72-FAC2752D5F7D}"/>
                  </a:ext>
                </a:extLst>
              </p:cNvPr>
              <p:cNvSpPr/>
              <p:nvPr/>
            </p:nvSpPr>
            <p:spPr>
              <a:xfrm>
                <a:off x="5968925" y="1068379"/>
                <a:ext cx="3161497" cy="547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539B09-1E6A-4D41-8F72-FAC2752D5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925" y="1068379"/>
                <a:ext cx="3161497" cy="5473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867817-6B80-4652-B645-672D4BC609CC}"/>
                  </a:ext>
                </a:extLst>
              </p:cNvPr>
              <p:cNvSpPr/>
              <p:nvPr/>
            </p:nvSpPr>
            <p:spPr>
              <a:xfrm>
                <a:off x="5615186" y="1859400"/>
                <a:ext cx="4520486" cy="547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867817-6B80-4652-B645-672D4BC60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186" y="1859400"/>
                <a:ext cx="4520486" cy="5473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2F89C2-9588-4953-B46E-FC45D2ADAD32}"/>
                  </a:ext>
                </a:extLst>
              </p:cNvPr>
              <p:cNvSpPr/>
              <p:nvPr/>
            </p:nvSpPr>
            <p:spPr>
              <a:xfrm>
                <a:off x="8803912" y="1068378"/>
                <a:ext cx="1975704" cy="547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0,∞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12F89C2-9588-4953-B46E-FC45D2ADA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12" y="1068378"/>
                <a:ext cx="1975704" cy="547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A2B3B0-7949-4A9C-B4E3-77B927BCDDA1}"/>
                  </a:ext>
                </a:extLst>
              </p:cNvPr>
              <p:cNvSpPr/>
              <p:nvPr/>
            </p:nvSpPr>
            <p:spPr>
              <a:xfrm>
                <a:off x="166917" y="2208680"/>
                <a:ext cx="3825532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</m:func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A2B3B0-7949-4A9C-B4E3-77B927BCD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17" y="2208680"/>
                <a:ext cx="3825532" cy="1065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5D5F1E-0A28-4829-85B2-F8B883306175}"/>
                  </a:ext>
                </a:extLst>
              </p:cNvPr>
              <p:cNvSpPr/>
              <p:nvPr/>
            </p:nvSpPr>
            <p:spPr>
              <a:xfrm>
                <a:off x="5537912" y="2534180"/>
                <a:ext cx="4960425" cy="104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5D5F1E-0A28-4829-85B2-F8B883306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912" y="2534180"/>
                <a:ext cx="4960425" cy="10465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53BED6-B468-43ED-94C3-25A2CACE5A4F}"/>
                  </a:ext>
                </a:extLst>
              </p:cNvPr>
              <p:cNvSpPr/>
              <p:nvPr/>
            </p:nvSpPr>
            <p:spPr>
              <a:xfrm>
                <a:off x="5602306" y="3705292"/>
                <a:ext cx="6387921" cy="10465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53BED6-B468-43ED-94C3-25A2CACE5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306" y="3705292"/>
                <a:ext cx="6387921" cy="10465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2F393F-0FDE-42E0-ACAE-71F3CD94216F}"/>
                  </a:ext>
                </a:extLst>
              </p:cNvPr>
              <p:cNvSpPr/>
              <p:nvPr/>
            </p:nvSpPr>
            <p:spPr>
              <a:xfrm>
                <a:off x="5581096" y="4828919"/>
                <a:ext cx="2313653" cy="6703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F2F393F-0FDE-42E0-ACAE-71F3CD942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96" y="4828919"/>
                <a:ext cx="2313653" cy="6703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EB678B89-C9AB-4491-9657-A6E3296F125B}"/>
              </a:ext>
            </a:extLst>
          </p:cNvPr>
          <p:cNvGrpSpPr/>
          <p:nvPr/>
        </p:nvGrpSpPr>
        <p:grpSpPr>
          <a:xfrm>
            <a:off x="201773" y="3390363"/>
            <a:ext cx="3893709" cy="1065771"/>
            <a:chOff x="2019815" y="2382880"/>
            <a:chExt cx="3174646" cy="10657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513FC9-F109-4415-A71E-1DA904945B3F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ACE86AF-DAD7-430F-9BFC-FC3D108AAF7D}"/>
                    </a:ext>
                  </a:extLst>
                </p:cNvPr>
                <p:cNvSpPr/>
                <p:nvPr/>
              </p:nvSpPr>
              <p:spPr>
                <a:xfrm>
                  <a:off x="2638749" y="2382880"/>
                  <a:ext cx="2555712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ACE86AF-DAD7-430F-9BFC-FC3D108AA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749" y="2382880"/>
                  <a:ext cx="2555712" cy="106577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5B7CCA-4C46-4EF1-B2EE-42D886807C33}"/>
                  </a:ext>
                </a:extLst>
              </p:cNvPr>
              <p:cNvSpPr/>
              <p:nvPr/>
            </p:nvSpPr>
            <p:spPr>
              <a:xfrm>
                <a:off x="960897" y="4481893"/>
                <a:ext cx="3134584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</m:func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5B7CCA-4C46-4EF1-B2EE-42D886807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97" y="4481893"/>
                <a:ext cx="3134584" cy="10657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689E7B-461D-4BB7-B409-22464C7917BD}"/>
                  </a:ext>
                </a:extLst>
              </p:cNvPr>
              <p:cNvSpPr/>
              <p:nvPr/>
            </p:nvSpPr>
            <p:spPr>
              <a:xfrm>
                <a:off x="960897" y="5602312"/>
                <a:ext cx="3134584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func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689E7B-461D-4BB7-B409-22464C791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897" y="5602312"/>
                <a:ext cx="3134584" cy="10657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5740E6-F597-4AB6-8911-F71039682931}"/>
                  </a:ext>
                </a:extLst>
              </p:cNvPr>
              <p:cNvSpPr/>
              <p:nvPr/>
            </p:nvSpPr>
            <p:spPr>
              <a:xfrm>
                <a:off x="3865934" y="3629009"/>
                <a:ext cx="1208339" cy="49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.822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C5740E6-F597-4AB6-8911-F71039682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934" y="3629009"/>
                <a:ext cx="1208339" cy="4905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1991B3-2EF4-4CC5-B2CD-7C0BEC1BD37E}"/>
                  </a:ext>
                </a:extLst>
              </p:cNvPr>
              <p:cNvSpPr/>
              <p:nvPr/>
            </p:nvSpPr>
            <p:spPr>
              <a:xfrm>
                <a:off x="3865933" y="4710879"/>
                <a:ext cx="1208339" cy="49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2.595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41991B3-2EF4-4CC5-B2CD-7C0BEC1BD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933" y="4710879"/>
                <a:ext cx="1208339" cy="4905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13A823-8A81-49B6-B65B-FFCDFCDAD624}"/>
                  </a:ext>
                </a:extLst>
              </p:cNvPr>
              <p:cNvSpPr/>
              <p:nvPr/>
            </p:nvSpPr>
            <p:spPr>
              <a:xfrm>
                <a:off x="3853053" y="5838400"/>
                <a:ext cx="1208339" cy="49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913A823-8A81-49B6-B65B-FFCDFCDAD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053" y="5838400"/>
                <a:ext cx="1208339" cy="49056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8C29651-3970-4922-A01F-429967B6595F}"/>
              </a:ext>
            </a:extLst>
          </p:cNvPr>
          <p:cNvSpPr/>
          <p:nvPr/>
        </p:nvSpPr>
        <p:spPr>
          <a:xfrm>
            <a:off x="4885695" y="5821029"/>
            <a:ext cx="1706229" cy="547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27628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  <p:bldP spid="21" grpId="0"/>
      <p:bldP spid="23" grpId="0"/>
      <p:bldP spid="24" grpId="0"/>
      <p:bldP spid="25" grpId="0"/>
      <p:bldP spid="27" grpId="0"/>
      <p:bldP spid="31" grpId="0"/>
      <p:bldP spid="32" grpId="0"/>
      <p:bldP spid="35" grpId="0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340B3E-CD02-4841-B169-A82BCC4405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Method:14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340B3E-CD02-4841-B169-A82BCC440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1D8111-ED58-4B86-9116-0581596BBD22}"/>
                  </a:ext>
                </a:extLst>
              </p:cNvPr>
              <p:cNvSpPr/>
              <p:nvPr/>
            </p:nvSpPr>
            <p:spPr>
              <a:xfrm>
                <a:off x="120433" y="1970463"/>
                <a:ext cx="41409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1D8111-ED58-4B86-9116-0581596BB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33" y="1970463"/>
                <a:ext cx="4140934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5952773-6408-437E-A8F9-F7ABB24F9B10}"/>
              </a:ext>
            </a:extLst>
          </p:cNvPr>
          <p:cNvGrpSpPr/>
          <p:nvPr/>
        </p:nvGrpSpPr>
        <p:grpSpPr>
          <a:xfrm>
            <a:off x="761669" y="2895780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3F3FFAD-2271-453D-907C-207EB783D5F8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3F3FFAD-2271-453D-907C-207EB783D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CB0B46-E2E4-4227-8F2E-9981E881E60D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21" name="Right Arrow 3">
            <a:extLst>
              <a:ext uri="{FF2B5EF4-FFF2-40B4-BE49-F238E27FC236}">
                <a16:creationId xmlns:a16="http://schemas.microsoft.com/office/drawing/2014/main" id="{26C24519-C63F-4FE6-B632-C6BFE978135C}"/>
              </a:ext>
            </a:extLst>
          </p:cNvPr>
          <p:cNvSpPr/>
          <p:nvPr/>
        </p:nvSpPr>
        <p:spPr>
          <a:xfrm>
            <a:off x="202636" y="297615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E981B5E-C7F0-475D-BBCE-9DBBE0CF7B28}"/>
                  </a:ext>
                </a:extLst>
              </p:cNvPr>
              <p:cNvSpPr/>
              <p:nvPr/>
            </p:nvSpPr>
            <p:spPr>
              <a:xfrm>
                <a:off x="3071583" y="2622205"/>
                <a:ext cx="3881471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E981B5E-C7F0-475D-BBCE-9DBBE0CF7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583" y="2622205"/>
                <a:ext cx="3881471" cy="1024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30322F-8141-48B1-A358-9E3C83303342}"/>
                  </a:ext>
                </a:extLst>
              </p:cNvPr>
              <p:cNvSpPr/>
              <p:nvPr/>
            </p:nvSpPr>
            <p:spPr>
              <a:xfrm>
                <a:off x="202636" y="880494"/>
                <a:ext cx="3134584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d>
                            </m:e>
                          </m:func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30322F-8141-48B1-A358-9E3C83303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6" y="880494"/>
                <a:ext cx="3134584" cy="106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DFA951-611E-436B-A05E-8843E6AF67DD}"/>
                  </a:ext>
                </a:extLst>
              </p:cNvPr>
              <p:cNvSpPr/>
              <p:nvPr/>
            </p:nvSpPr>
            <p:spPr>
              <a:xfrm>
                <a:off x="3094792" y="1116582"/>
                <a:ext cx="1208339" cy="490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2.160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DFA951-611E-436B-A05E-8843E6AF6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92" y="1116582"/>
                <a:ext cx="1208339" cy="4905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344D2DD3-B2AF-4AFC-825D-1392ADC1E7B7}"/>
              </a:ext>
            </a:extLst>
          </p:cNvPr>
          <p:cNvSpPr/>
          <p:nvPr/>
        </p:nvSpPr>
        <p:spPr>
          <a:xfrm>
            <a:off x="4127434" y="1099211"/>
            <a:ext cx="1706229" cy="547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2E13E5C-26DA-48E6-AA90-826371905F96}"/>
                  </a:ext>
                </a:extLst>
              </p:cNvPr>
              <p:cNvSpPr/>
              <p:nvPr/>
            </p:nvSpPr>
            <p:spPr>
              <a:xfrm>
                <a:off x="2788244" y="3904153"/>
                <a:ext cx="1539055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2E13E5C-26DA-48E6-AA90-826371905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44" y="3904153"/>
                <a:ext cx="1539055" cy="1024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DEA90E-DEAF-4DF9-8D46-FC0A24081903}"/>
                  </a:ext>
                </a:extLst>
              </p:cNvPr>
              <p:cNvSpPr/>
              <p:nvPr/>
            </p:nvSpPr>
            <p:spPr>
              <a:xfrm>
                <a:off x="2788245" y="4953138"/>
                <a:ext cx="933750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FDEA90E-DEAF-4DF9-8D46-FC0A24081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45" y="4953138"/>
                <a:ext cx="933750" cy="10243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9427577-FC2E-4A23-ABF2-84FDB5D7AA02}"/>
                  </a:ext>
                </a:extLst>
              </p:cNvPr>
              <p:cNvSpPr/>
              <p:nvPr/>
            </p:nvSpPr>
            <p:spPr>
              <a:xfrm>
                <a:off x="5379793" y="4054884"/>
                <a:ext cx="2884155" cy="711200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limLow>
                        <m:limLow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∞ </m:t>
                          </m:r>
                        </m:lim>
                      </m:limLow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D9427577-FC2E-4A23-ABF2-84FDB5D7AA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793" y="4054884"/>
                <a:ext cx="2884155" cy="71120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8155EA-9B3B-4A1B-BCA6-267CAB468E89}"/>
                  </a:ext>
                </a:extLst>
              </p:cNvPr>
              <p:cNvSpPr/>
              <p:nvPr/>
            </p:nvSpPr>
            <p:spPr>
              <a:xfrm>
                <a:off x="3557771" y="5186101"/>
                <a:ext cx="795658" cy="512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F8155EA-9B3B-4A1B-BCA6-267CAB468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71" y="5186101"/>
                <a:ext cx="795658" cy="5121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41F504BD-B087-4C19-8C71-9562EBD95352}"/>
              </a:ext>
            </a:extLst>
          </p:cNvPr>
          <p:cNvSpPr/>
          <p:nvPr/>
        </p:nvSpPr>
        <p:spPr>
          <a:xfrm>
            <a:off x="750886" y="6002123"/>
            <a:ext cx="7928571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Leibnitz’s test</a:t>
            </a:r>
            <a:r>
              <a:rPr lang="en-IN" sz="2800" dirty="0">
                <a:solidFill>
                  <a:srgbClr val="002060"/>
                </a:solidFill>
              </a:rPr>
              <a:t>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oscillating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Right Arrow 3">
            <a:extLst>
              <a:ext uri="{FF2B5EF4-FFF2-40B4-BE49-F238E27FC236}">
                <a16:creationId xmlns:a16="http://schemas.microsoft.com/office/drawing/2014/main" id="{109C2868-7A32-4313-AF0C-88E9235F309C}"/>
              </a:ext>
            </a:extLst>
          </p:cNvPr>
          <p:cNvSpPr/>
          <p:nvPr/>
        </p:nvSpPr>
        <p:spPr>
          <a:xfrm>
            <a:off x="202636" y="609342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/>
      <p:bldP spid="27" grpId="0"/>
      <p:bldP spid="28" grpId="0"/>
      <p:bldP spid="29" grpId="0" animBg="1"/>
      <p:bldP spid="30" grpId="0"/>
      <p:bldP spid="31" grpId="0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368227" y="2498502"/>
            <a:ext cx="9411389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556611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Method:15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968182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667566" y="3087935"/>
            <a:ext cx="59575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Absolute Convergent Series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91864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Method:15         </a:t>
            </a:r>
            <a:r>
              <a:rPr lang="en-IN" b="1" dirty="0"/>
              <a:t>Absolute Convergent 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5"/>
            <a:ext cx="10884253" cy="3274058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20532"/>
              <a:gd name="adj6" fmla="val 73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574044"/>
            <a:ext cx="3433081" cy="523220"/>
            <a:chOff x="838362" y="1962284"/>
            <a:chExt cx="3483991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31624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An alternating series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186471"/>
            <a:ext cx="4819651" cy="711201"/>
            <a:chOff x="672197" y="1176890"/>
            <a:chExt cx="6614113" cy="711201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1" y="1234421"/>
              <a:ext cx="6551259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Absolute Convergent Series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6113B-FA4E-4C73-BF13-9AB83C52458D}"/>
              </a:ext>
            </a:extLst>
          </p:cNvPr>
          <p:cNvSpPr/>
          <p:nvPr/>
        </p:nvSpPr>
        <p:spPr>
          <a:xfrm>
            <a:off x="5078059" y="2574044"/>
            <a:ext cx="5572765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is said to be </a:t>
            </a:r>
            <a:r>
              <a:rPr lang="en-IN" sz="2800" dirty="0">
                <a:solidFill>
                  <a:schemeClr val="accent6">
                    <a:lumMod val="75000"/>
                  </a:schemeClr>
                </a:solidFill>
              </a:rPr>
              <a:t>absolute convergent</a:t>
            </a:r>
            <a:r>
              <a:rPr lang="en-IN" sz="2800" dirty="0">
                <a:solidFill>
                  <a:srgbClr val="002060"/>
                </a:solidFill>
              </a:rPr>
              <a:t>,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/>
              <p:nvPr/>
            </p:nvSpPr>
            <p:spPr>
              <a:xfrm>
                <a:off x="4023945" y="2319684"/>
                <a:ext cx="1144267" cy="950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945" y="2319684"/>
                <a:ext cx="1144267" cy="950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F224571-586E-410A-9F67-D19FC2887421}"/>
              </a:ext>
            </a:extLst>
          </p:cNvPr>
          <p:cNvGrpSpPr/>
          <p:nvPr/>
        </p:nvGrpSpPr>
        <p:grpSpPr>
          <a:xfrm>
            <a:off x="1064464" y="3361035"/>
            <a:ext cx="3519294" cy="1025518"/>
            <a:chOff x="1064464" y="3361035"/>
            <a:chExt cx="3519294" cy="1025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CACF38A-0564-4C98-A939-9A26168A156C}"/>
                    </a:ext>
                  </a:extLst>
                </p:cNvPr>
                <p:cNvSpPr/>
                <p:nvPr/>
              </p:nvSpPr>
              <p:spPr>
                <a:xfrm>
                  <a:off x="1064464" y="3361035"/>
                  <a:ext cx="1524665" cy="10255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IN" sz="2800" b="1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b="1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 i="0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IN" sz="2800" b="1" i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  <m:r>
                              <a:rPr lang="en-IN" sz="2800" b="1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CACF38A-0564-4C98-A939-9A26168A15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464" y="3361035"/>
                  <a:ext cx="1524665" cy="10255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33D114-85A6-49DA-B863-C6FD6714303E}"/>
                </a:ext>
              </a:extLst>
            </p:cNvPr>
            <p:cNvSpPr/>
            <p:nvPr/>
          </p:nvSpPr>
          <p:spPr>
            <a:xfrm>
              <a:off x="2387207" y="3626075"/>
              <a:ext cx="2196551" cy="5518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53F9BD-1F2F-4199-B425-A6D261488F40}"/>
              </a:ext>
            </a:extLst>
          </p:cNvPr>
          <p:cNvSpPr/>
          <p:nvPr/>
        </p:nvSpPr>
        <p:spPr>
          <a:xfrm>
            <a:off x="816946" y="4572646"/>
            <a:ext cx="1037612" cy="5518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Note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E8625B-953E-4F74-B4EE-C11C2033AD08}"/>
              </a:ext>
            </a:extLst>
          </p:cNvPr>
          <p:cNvSpPr/>
          <p:nvPr/>
        </p:nvSpPr>
        <p:spPr>
          <a:xfrm>
            <a:off x="1922798" y="4595022"/>
            <a:ext cx="7562396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 absolute convergent series is always convergent.</a:t>
            </a:r>
          </a:p>
        </p:txBody>
      </p:sp>
    </p:spTree>
    <p:extLst>
      <p:ext uri="{BB962C8B-B14F-4D97-AF65-F5344CB8AC3E}">
        <p14:creationId xmlns:p14="http://schemas.microsoft.com/office/powerpoint/2010/main" val="23258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build="p"/>
      <p:bldP spid="23" grpId="0" build="p"/>
      <p:bldP spid="16" grpId="0" animBg="1"/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Method:15         </a:t>
            </a:r>
            <a:r>
              <a:rPr lang="en-IN" b="1" dirty="0"/>
              <a:t>Absolute Convergent </a:t>
            </a:r>
            <a:r>
              <a:rPr lang="en-IN" dirty="0"/>
              <a:t>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80161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3129059" y="900175"/>
                <a:ext cx="4327809" cy="1017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059" y="900175"/>
                <a:ext cx="4327809" cy="1017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391257" y="2646621"/>
            <a:ext cx="5125575" cy="944306"/>
            <a:chOff x="2019815" y="2403934"/>
            <a:chExt cx="4179030" cy="9443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70257" y="2403934"/>
                  <a:ext cx="3528588" cy="9443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3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5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7" y="2403934"/>
                  <a:ext cx="3528588" cy="9443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9" y="1100348"/>
            <a:ext cx="13802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Is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7320202" y="2488258"/>
                <a:ext cx="2642542" cy="1340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202" y="2488258"/>
                <a:ext cx="2642542" cy="1340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D936E76-0303-4CC7-B69F-9A40E4D9CE01}"/>
              </a:ext>
            </a:extLst>
          </p:cNvPr>
          <p:cNvSpPr/>
          <p:nvPr/>
        </p:nvSpPr>
        <p:spPr>
          <a:xfrm>
            <a:off x="7263178" y="1097971"/>
            <a:ext cx="190658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convergent?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71C14-1FE7-4971-98F0-97DE567EA219}"/>
              </a:ext>
            </a:extLst>
          </p:cNvPr>
          <p:cNvSpPr/>
          <p:nvPr/>
        </p:nvSpPr>
        <p:spPr>
          <a:xfrm>
            <a:off x="1929669" y="1969579"/>
            <a:ext cx="43278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Does it converge absolutely?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006EE6-7A76-4B84-A32A-18E02A763F2A}"/>
                  </a:ext>
                </a:extLst>
              </p:cNvPr>
              <p:cNvSpPr/>
              <p:nvPr/>
            </p:nvSpPr>
            <p:spPr>
              <a:xfrm>
                <a:off x="1948922" y="3788798"/>
                <a:ext cx="1706820" cy="106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006EE6-7A76-4B84-A32A-18E02A763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22" y="3788798"/>
                <a:ext cx="1706820" cy="1062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704E6700-1C12-44A5-8111-F048BD884AB2}"/>
              </a:ext>
            </a:extLst>
          </p:cNvPr>
          <p:cNvGrpSpPr/>
          <p:nvPr/>
        </p:nvGrpSpPr>
        <p:grpSpPr>
          <a:xfrm>
            <a:off x="1966249" y="4915792"/>
            <a:ext cx="2073745" cy="522738"/>
            <a:chOff x="2019815" y="2605438"/>
            <a:chExt cx="1690782" cy="5227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66025F-3FE0-466F-98CA-8CB07F58E6D3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AA6DC3F-36C7-4DAD-9915-1F4118067D3A}"/>
                    </a:ext>
                  </a:extLst>
                </p:cNvPr>
                <p:cNvSpPr/>
                <p:nvPr/>
              </p:nvSpPr>
              <p:spPr>
                <a:xfrm>
                  <a:off x="2646016" y="2605438"/>
                  <a:ext cx="1064581" cy="5227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AA6DC3F-36C7-4DAD-9915-1F4118067D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016" y="2605438"/>
                  <a:ext cx="1064581" cy="52273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99F4D5-ABF5-4312-B49B-5242CF12891A}"/>
                  </a:ext>
                </a:extLst>
              </p:cNvPr>
              <p:cNvSpPr/>
              <p:nvPr/>
            </p:nvSpPr>
            <p:spPr>
              <a:xfrm>
                <a:off x="3862348" y="4683973"/>
                <a:ext cx="1598293" cy="944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B99F4D5-ABF5-4312-B49B-5242CF128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348" y="4683973"/>
                <a:ext cx="1598293" cy="9443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CF29D6-4706-48D9-98B7-3104E080A2A5}"/>
                  </a:ext>
                </a:extLst>
              </p:cNvPr>
              <p:cNvSpPr/>
              <p:nvPr/>
            </p:nvSpPr>
            <p:spPr>
              <a:xfrm>
                <a:off x="5277495" y="4683973"/>
                <a:ext cx="1598292" cy="944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CF29D6-4706-48D9-98B7-3104E080A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95" y="4683973"/>
                <a:ext cx="1598292" cy="9443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DF8B83-8D5D-4956-A273-85AF2DB25D15}"/>
                  </a:ext>
                </a:extLst>
              </p:cNvPr>
              <p:cNvSpPr/>
              <p:nvPr/>
            </p:nvSpPr>
            <p:spPr>
              <a:xfrm>
                <a:off x="6731350" y="4683973"/>
                <a:ext cx="1453492" cy="9443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DF8B83-8D5D-4956-A273-85AF2DB25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350" y="4683973"/>
                <a:ext cx="1453492" cy="944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461A534-344D-4041-B269-34B5979D21B1}"/>
                  </a:ext>
                </a:extLst>
              </p:cNvPr>
              <p:cNvSpPr/>
              <p:nvPr/>
            </p:nvSpPr>
            <p:spPr>
              <a:xfrm>
                <a:off x="1955066" y="5757652"/>
                <a:ext cx="41409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461A534-344D-4041-B269-34B5979D2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6" y="5757652"/>
                <a:ext cx="4140934" cy="498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0DD67F4-BD04-4CD8-90EC-7DB70DF337E8}"/>
              </a:ext>
            </a:extLst>
          </p:cNvPr>
          <p:cNvSpPr/>
          <p:nvPr/>
        </p:nvSpPr>
        <p:spPr>
          <a:xfrm>
            <a:off x="8050909" y="4901591"/>
            <a:ext cx="1706229" cy="547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24E36E-4C1A-40DA-8D27-8E47DE1CB1B1}"/>
                  </a:ext>
                </a:extLst>
              </p:cNvPr>
              <p:cNvSpPr/>
              <p:nvPr/>
            </p:nvSpPr>
            <p:spPr>
              <a:xfrm>
                <a:off x="1893882" y="2820473"/>
                <a:ext cx="617674" cy="585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24E36E-4C1A-40DA-8D27-8E47DE1C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882" y="2820473"/>
                <a:ext cx="617674" cy="5854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4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F9950E-BC20-4D52-A32F-4E7A8F65E83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0F9950E-BC20-4D52-A32F-4E7A8F65E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7682DB5-A72C-4CC4-9841-33981C92410E}"/>
              </a:ext>
            </a:extLst>
          </p:cNvPr>
          <p:cNvGrpSpPr/>
          <p:nvPr/>
        </p:nvGrpSpPr>
        <p:grpSpPr>
          <a:xfrm>
            <a:off x="838942" y="1702379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47DF8FB-5F39-474B-ACDD-572CF91FD30C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47DF8FB-5F39-474B-ACDD-572CF91FD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16FFC6-618F-4554-B4E2-69FEAD038AEB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1CFD3966-55B0-4611-BED2-9CBDDEAEEC1E}"/>
              </a:ext>
            </a:extLst>
          </p:cNvPr>
          <p:cNvSpPr/>
          <p:nvPr/>
        </p:nvSpPr>
        <p:spPr>
          <a:xfrm>
            <a:off x="279909" y="17827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FF5D95-64ED-48CA-A134-711D7428BCF8}"/>
                  </a:ext>
                </a:extLst>
              </p:cNvPr>
              <p:cNvSpPr/>
              <p:nvPr/>
            </p:nvSpPr>
            <p:spPr>
              <a:xfrm>
                <a:off x="3045828" y="1480320"/>
                <a:ext cx="1539055" cy="1008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FF5D95-64ED-48CA-A134-711D7428B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828" y="1480320"/>
                <a:ext cx="1539055" cy="10083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266FC4-CDC2-47EF-A59E-41A96DFF6B1F}"/>
                  </a:ext>
                </a:extLst>
              </p:cNvPr>
              <p:cNvSpPr/>
              <p:nvPr/>
            </p:nvSpPr>
            <p:spPr>
              <a:xfrm>
                <a:off x="2865517" y="2710752"/>
                <a:ext cx="766325" cy="547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266FC4-CDC2-47EF-A59E-41A96DFF6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17" y="2710752"/>
                <a:ext cx="766325" cy="547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525F4B-2798-42E2-B601-8065F134098D}"/>
                  </a:ext>
                </a:extLst>
              </p:cNvPr>
              <p:cNvSpPr/>
              <p:nvPr/>
            </p:nvSpPr>
            <p:spPr>
              <a:xfrm>
                <a:off x="139145" y="929258"/>
                <a:ext cx="41409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525F4B-2798-42E2-B601-8065F1340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5" y="929258"/>
                <a:ext cx="4140934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F900ED4-14AD-4EA8-B65A-F5C655CA47F9}"/>
              </a:ext>
            </a:extLst>
          </p:cNvPr>
          <p:cNvSpPr/>
          <p:nvPr/>
        </p:nvSpPr>
        <p:spPr>
          <a:xfrm>
            <a:off x="836271" y="3341464"/>
            <a:ext cx="7928571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Leibnitz’s test</a:t>
            </a:r>
            <a:r>
              <a:rPr lang="en-IN" sz="2800" dirty="0">
                <a:solidFill>
                  <a:srgbClr val="002060"/>
                </a:solidFill>
              </a:rPr>
              <a:t>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convergent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4" name="Right Arrow 3">
            <a:extLst>
              <a:ext uri="{FF2B5EF4-FFF2-40B4-BE49-F238E27FC236}">
                <a16:creationId xmlns:a16="http://schemas.microsoft.com/office/drawing/2014/main" id="{0EF58A5A-70EC-4AE4-A623-11C1ED55B9DD}"/>
              </a:ext>
            </a:extLst>
          </p:cNvPr>
          <p:cNvSpPr/>
          <p:nvPr/>
        </p:nvSpPr>
        <p:spPr>
          <a:xfrm>
            <a:off x="288021" y="343276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AFF703-291A-4D61-978A-323C45CB5014}"/>
              </a:ext>
            </a:extLst>
          </p:cNvPr>
          <p:cNvGrpSpPr/>
          <p:nvPr/>
        </p:nvGrpSpPr>
        <p:grpSpPr>
          <a:xfrm>
            <a:off x="636520" y="4199776"/>
            <a:ext cx="5125575" cy="944306"/>
            <a:chOff x="2019815" y="2403934"/>
            <a:chExt cx="4179030" cy="9443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9F6348-6C62-4A44-9A4B-01A9A2520F09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1E75345-F332-491E-8EDB-2CD9BC509948}"/>
                    </a:ext>
                  </a:extLst>
                </p:cNvPr>
                <p:cNvSpPr/>
                <p:nvPr/>
              </p:nvSpPr>
              <p:spPr>
                <a:xfrm>
                  <a:off x="2670257" y="2403934"/>
                  <a:ext cx="3528588" cy="94430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3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5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1E75345-F332-491E-8EDB-2CD9BC5099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7" y="2403934"/>
                  <a:ext cx="3528588" cy="9443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236E655-D91B-4EF3-9BEE-DFCB678B9CAC}"/>
                  </a:ext>
                </a:extLst>
              </p:cNvPr>
              <p:cNvSpPr/>
              <p:nvPr/>
            </p:nvSpPr>
            <p:spPr>
              <a:xfrm>
                <a:off x="5565465" y="4041413"/>
                <a:ext cx="2642542" cy="1340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236E655-D91B-4EF3-9BEE-DFCB678B9C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465" y="4041413"/>
                <a:ext cx="2642542" cy="13405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A77BFE-7BD2-4BA6-9D0C-23D2A40065FD}"/>
                  </a:ext>
                </a:extLst>
              </p:cNvPr>
              <p:cNvSpPr/>
              <p:nvPr/>
            </p:nvSpPr>
            <p:spPr>
              <a:xfrm>
                <a:off x="139145" y="4373628"/>
                <a:ext cx="617674" cy="585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A77BFE-7BD2-4BA6-9D0C-23D2A4006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45" y="4373628"/>
                <a:ext cx="617674" cy="5854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76BFBA-16BB-4EA3-8B43-CBFE73B7360C}"/>
                  </a:ext>
                </a:extLst>
              </p:cNvPr>
              <p:cNvSpPr/>
              <p:nvPr/>
            </p:nvSpPr>
            <p:spPr>
              <a:xfrm>
                <a:off x="580876" y="5381957"/>
                <a:ext cx="2862498" cy="106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76BFBA-16BB-4EA3-8B43-CBFE73B73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76" y="5381957"/>
                <a:ext cx="2862498" cy="10625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99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/>
      <p:bldP spid="14" grpId="0" animBg="1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6503F0-C0BC-4081-A125-6F4B1D6EB9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6503F0-C0BC-4081-A125-6F4B1D6EB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465CE6-7C0D-4C91-828F-3DF5351EC34D}"/>
                  </a:ext>
                </a:extLst>
              </p:cNvPr>
              <p:cNvSpPr/>
              <p:nvPr/>
            </p:nvSpPr>
            <p:spPr>
              <a:xfrm>
                <a:off x="142994" y="990261"/>
                <a:ext cx="2862498" cy="1062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2465CE6-7C0D-4C91-828F-3DF5351EC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94" y="990261"/>
                <a:ext cx="2862498" cy="1062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152A25-E340-45A1-84BD-23CCFE96469E}"/>
                  </a:ext>
                </a:extLst>
              </p:cNvPr>
              <p:cNvSpPr/>
              <p:nvPr/>
            </p:nvSpPr>
            <p:spPr>
              <a:xfrm>
                <a:off x="794964" y="2173581"/>
                <a:ext cx="2368972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1152A25-E340-45A1-84BD-23CCFE964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64" y="2173581"/>
                <a:ext cx="2368972" cy="522737"/>
              </a:xfrm>
              <a:prstGeom prst="rect">
                <a:avLst/>
              </a:prstGeom>
              <a:blipFill>
                <a:blip r:embed="rId4"/>
                <a:stretch>
                  <a:fillRect l="-5141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4DBD1B29-EC2E-455D-9922-F7B2C606D7C6}"/>
              </a:ext>
            </a:extLst>
          </p:cNvPr>
          <p:cNvSpPr/>
          <p:nvPr/>
        </p:nvSpPr>
        <p:spPr>
          <a:xfrm>
            <a:off x="238602" y="226752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481C0-314F-41FF-8982-E06A278DB5FC}"/>
                  </a:ext>
                </a:extLst>
              </p:cNvPr>
              <p:cNvSpPr/>
              <p:nvPr/>
            </p:nvSpPr>
            <p:spPr>
              <a:xfrm>
                <a:off x="1056847" y="2842797"/>
                <a:ext cx="1845205" cy="93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7481C0-314F-41FF-8982-E06A278DB5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847" y="2842797"/>
                <a:ext cx="1845205" cy="93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059F075-0D1A-41DA-ABF8-71ECA3DC9D5D}"/>
              </a:ext>
            </a:extLst>
          </p:cNvPr>
          <p:cNvGrpSpPr/>
          <p:nvPr/>
        </p:nvGrpSpPr>
        <p:grpSpPr>
          <a:xfrm>
            <a:off x="772734" y="3873313"/>
            <a:ext cx="3445622" cy="1355026"/>
            <a:chOff x="772734" y="3873313"/>
            <a:chExt cx="3445622" cy="135502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176EE6-EB06-4E30-AADB-3E9F21FE720D}"/>
                </a:ext>
              </a:extLst>
            </p:cNvPr>
            <p:cNvSpPr/>
            <p:nvPr/>
          </p:nvSpPr>
          <p:spPr>
            <a:xfrm>
              <a:off x="772734" y="4259305"/>
              <a:ext cx="927612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b="0" i="0" dirty="0">
                  <a:solidFill>
                    <a:srgbClr val="002060"/>
                  </a:solidFill>
                  <a:latin typeface="+mj-lt"/>
                </a:rPr>
                <a:t>Now,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9D54A55-89A1-478B-B804-4C6478D8272F}"/>
                    </a:ext>
                  </a:extLst>
                </p:cNvPr>
                <p:cNvSpPr/>
                <p:nvPr/>
              </p:nvSpPr>
              <p:spPr>
                <a:xfrm>
                  <a:off x="1500618" y="3873313"/>
                  <a:ext cx="2717738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9D54A55-89A1-478B-B804-4C6478D827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618" y="3873313"/>
                  <a:ext cx="2717738" cy="13550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60CD32-8F3B-400A-8568-DA2B999A9C03}"/>
                  </a:ext>
                </a:extLst>
              </p:cNvPr>
              <p:cNvSpPr/>
              <p:nvPr/>
            </p:nvSpPr>
            <p:spPr>
              <a:xfrm>
                <a:off x="4089566" y="4259305"/>
                <a:ext cx="5672620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divergent by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-series test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260CD32-8F3B-400A-8568-DA2B999A9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566" y="4259305"/>
                <a:ext cx="5672620" cy="522738"/>
              </a:xfrm>
              <a:prstGeom prst="rect">
                <a:avLst/>
              </a:prstGeom>
              <a:blipFill>
                <a:blip r:embed="rId7"/>
                <a:stretch>
                  <a:fillRect l="-2258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68EBC5C-66A8-4C3C-8271-3EC3E6AF9912}"/>
              </a:ext>
            </a:extLst>
          </p:cNvPr>
          <p:cNvSpPr/>
          <p:nvPr/>
        </p:nvSpPr>
        <p:spPr>
          <a:xfrm>
            <a:off x="786852" y="5350631"/>
            <a:ext cx="7726083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series does not converges absolutely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2" name="Right Arrow 3">
            <a:extLst>
              <a:ext uri="{FF2B5EF4-FFF2-40B4-BE49-F238E27FC236}">
                <a16:creationId xmlns:a16="http://schemas.microsoft.com/office/drawing/2014/main" id="{AFE3E5CC-3D84-4A62-8E40-FDAB9DA7311E}"/>
              </a:ext>
            </a:extLst>
          </p:cNvPr>
          <p:cNvSpPr/>
          <p:nvPr/>
        </p:nvSpPr>
        <p:spPr>
          <a:xfrm>
            <a:off x="238602" y="544193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69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/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Method:15         Absolute Convergent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80161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1929669" y="1688813"/>
                <a:ext cx="4166332" cy="539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1688813"/>
                <a:ext cx="4166332" cy="539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08647" y="2819748"/>
            <a:ext cx="4722703" cy="522737"/>
            <a:chOff x="2019815" y="2605439"/>
            <a:chExt cx="3850557" cy="52273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16505" y="2625877"/>
                  <a:ext cx="3253867" cy="4818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505" y="2625877"/>
                  <a:ext cx="3253867" cy="48186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53335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Determine the absolute 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6457317" y="2448254"/>
                <a:ext cx="3990864" cy="13405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317" y="2448254"/>
                <a:ext cx="3990864" cy="1340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006EE6-7A76-4B84-A32A-18E02A763F2A}"/>
                  </a:ext>
                </a:extLst>
              </p:cNvPr>
              <p:cNvSpPr/>
              <p:nvPr/>
            </p:nvSpPr>
            <p:spPr>
              <a:xfrm>
                <a:off x="1966249" y="3755207"/>
                <a:ext cx="4140935" cy="576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0006EE6-7A76-4B84-A32A-18E02A763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249" y="3755207"/>
                <a:ext cx="4140935" cy="576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FB8381-6E42-43EF-9D7F-14185C459F1C}"/>
                  </a:ext>
                </a:extLst>
              </p:cNvPr>
              <p:cNvSpPr/>
              <p:nvPr/>
            </p:nvSpPr>
            <p:spPr>
              <a:xfrm>
                <a:off x="5796412" y="1687569"/>
                <a:ext cx="2254497" cy="539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0≤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FB8381-6E42-43EF-9D7F-14185C459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412" y="1687569"/>
                <a:ext cx="2254497" cy="539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/>
              <p:nvPr/>
            </p:nvSpPr>
            <p:spPr>
              <a:xfrm>
                <a:off x="1948330" y="4525729"/>
                <a:ext cx="2368972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30" y="4525729"/>
                <a:ext cx="2368972" cy="522737"/>
              </a:xfrm>
              <a:prstGeom prst="rect">
                <a:avLst/>
              </a:prstGeom>
              <a:blipFill>
                <a:blip r:embed="rId7"/>
                <a:stretch>
                  <a:fillRect l="-5412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E127DBB9-2D4B-4A64-BF8B-CFB97B0B41F6}"/>
              </a:ext>
            </a:extLst>
          </p:cNvPr>
          <p:cNvSpPr/>
          <p:nvPr/>
        </p:nvSpPr>
        <p:spPr>
          <a:xfrm>
            <a:off x="1391968" y="461967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/>
              <p:nvPr/>
            </p:nvSpPr>
            <p:spPr>
              <a:xfrm>
                <a:off x="2210213" y="5169187"/>
                <a:ext cx="2593607" cy="576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13" y="5169187"/>
                <a:ext cx="2593607" cy="5760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09ECB9-F90C-453F-8BEF-391CC2A898EE}"/>
                  </a:ext>
                </a:extLst>
              </p:cNvPr>
              <p:cNvSpPr/>
              <p:nvPr/>
            </p:nvSpPr>
            <p:spPr>
              <a:xfrm>
                <a:off x="4537138" y="5181599"/>
                <a:ext cx="3990864" cy="576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409ECB9-F90C-453F-8BEF-391CC2A89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138" y="5181599"/>
                <a:ext cx="3990864" cy="5760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8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4" grpId="0"/>
      <p:bldP spid="26" grpId="0"/>
      <p:bldP spid="27" grpId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2639795" y="2498502"/>
            <a:ext cx="6916329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934650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Method:14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5346221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6045605" y="3087935"/>
            <a:ext cx="3278699" cy="731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Leibnitz’s Test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09061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F72D3C-DAC4-4554-805D-E2439E6866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F72D3C-DAC4-4554-805D-E2439E6866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E01E90A-3D66-4805-AEB9-439A26393F6E}"/>
              </a:ext>
            </a:extLst>
          </p:cNvPr>
          <p:cNvGrpSpPr/>
          <p:nvPr/>
        </p:nvGrpSpPr>
        <p:grpSpPr>
          <a:xfrm>
            <a:off x="761669" y="1802067"/>
            <a:ext cx="3174075" cy="972997"/>
            <a:chOff x="1932340" y="4828641"/>
            <a:chExt cx="3174075" cy="972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52F9D9C-8632-4BBE-8FC1-C708BBCC0832}"/>
                    </a:ext>
                  </a:extLst>
                </p:cNvPr>
                <p:cNvSpPr/>
                <p:nvPr/>
              </p:nvSpPr>
              <p:spPr>
                <a:xfrm>
                  <a:off x="2617102" y="4828641"/>
                  <a:ext cx="2489313" cy="972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52F9D9C-8632-4BBE-8FC1-C708BBCC08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102" y="4828641"/>
                  <a:ext cx="2489313" cy="972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D7BEB6-256E-4562-B801-CECDF7DA9CB1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3BBFD23F-A279-4902-A70B-8D1BC133E9F2}"/>
              </a:ext>
            </a:extLst>
          </p:cNvPr>
          <p:cNvSpPr/>
          <p:nvPr/>
        </p:nvSpPr>
        <p:spPr>
          <a:xfrm>
            <a:off x="202636" y="210237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5C4AB5-8753-4936-9B20-DF0A637E9956}"/>
                  </a:ext>
                </a:extLst>
              </p:cNvPr>
              <p:cNvSpPr/>
              <p:nvPr/>
            </p:nvSpPr>
            <p:spPr>
              <a:xfrm>
                <a:off x="202636" y="973394"/>
                <a:ext cx="2593607" cy="576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5C4AB5-8753-4936-9B20-DF0A637E9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36" y="973394"/>
                <a:ext cx="2593607" cy="576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E6495-D0C7-4DD9-B2F9-53AC2208F4C7}"/>
                  </a:ext>
                </a:extLst>
              </p:cNvPr>
              <p:cNvSpPr/>
              <p:nvPr/>
            </p:nvSpPr>
            <p:spPr>
              <a:xfrm>
                <a:off x="2529561" y="985806"/>
                <a:ext cx="3990864" cy="576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E6495-D0C7-4DD9-B2F9-53AC2208F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61" y="985806"/>
                <a:ext cx="3990864" cy="576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78783E-CF01-499E-AAAC-9F8D42760A35}"/>
                  </a:ext>
                </a:extLst>
              </p:cNvPr>
              <p:cNvSpPr/>
              <p:nvPr/>
            </p:nvSpPr>
            <p:spPr>
              <a:xfrm>
                <a:off x="3560151" y="1682132"/>
                <a:ext cx="3079188" cy="972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78783E-CF01-499E-AAAC-9F8D42760A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151" y="1682132"/>
                <a:ext cx="3079188" cy="972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300594-CA99-4D70-BFCE-A9A4FCB9E62E}"/>
                  </a:ext>
                </a:extLst>
              </p:cNvPr>
              <p:cNvSpPr/>
              <p:nvPr/>
            </p:nvSpPr>
            <p:spPr>
              <a:xfrm>
                <a:off x="3334864" y="2880805"/>
                <a:ext cx="4006840" cy="1323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300594-CA99-4D70-BFCE-A9A4FCB9E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864" y="2880805"/>
                <a:ext cx="4006840" cy="13235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5B4FE6-DB76-499A-B1C0-11DE70328F68}"/>
                  </a:ext>
                </a:extLst>
              </p:cNvPr>
              <p:cNvSpPr/>
              <p:nvPr/>
            </p:nvSpPr>
            <p:spPr>
              <a:xfrm>
                <a:off x="3386380" y="4067663"/>
                <a:ext cx="892579" cy="972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5B4FE6-DB76-499A-B1C0-11DE70328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380" y="4067663"/>
                <a:ext cx="892579" cy="972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31C40B-22C7-4C2D-9C8C-90A2F7070277}"/>
                  </a:ext>
                </a:extLst>
              </p:cNvPr>
              <p:cNvSpPr/>
              <p:nvPr/>
            </p:nvSpPr>
            <p:spPr>
              <a:xfrm>
                <a:off x="1167509" y="5073301"/>
                <a:ext cx="3357484" cy="539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Given that,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31C40B-22C7-4C2D-9C8C-90A2F7070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509" y="5073301"/>
                <a:ext cx="3357484" cy="539852"/>
              </a:xfrm>
              <a:prstGeom prst="rect">
                <a:avLst/>
              </a:prstGeom>
              <a:blipFill>
                <a:blip r:embed="rId9"/>
                <a:stretch>
                  <a:fillRect l="-3818" t="-11236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26B085-BA79-468B-92AF-6D63EEAD9D9A}"/>
                  </a:ext>
                </a:extLst>
              </p:cNvPr>
              <p:cNvSpPr/>
              <p:nvPr/>
            </p:nvSpPr>
            <p:spPr>
              <a:xfrm>
                <a:off x="7842152" y="895646"/>
                <a:ext cx="3061329" cy="972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26B085-BA79-468B-92AF-6D63EEAD9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52" y="895646"/>
                <a:ext cx="3061329" cy="972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6C7584-3A2D-4A8E-96C9-0D57BF65D046}"/>
                  </a:ext>
                </a:extLst>
              </p:cNvPr>
              <p:cNvSpPr/>
              <p:nvPr/>
            </p:nvSpPr>
            <p:spPr>
              <a:xfrm>
                <a:off x="10681729" y="1142746"/>
                <a:ext cx="892579" cy="463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A6C7584-3A2D-4A8E-96C9-0D57BF65D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1729" y="1142746"/>
                <a:ext cx="892579" cy="463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F60A1D-39C8-4C41-BD21-D6D1EA1A62A6}"/>
              </a:ext>
            </a:extLst>
          </p:cNvPr>
          <p:cNvSpPr/>
          <p:nvPr/>
        </p:nvSpPr>
        <p:spPr>
          <a:xfrm>
            <a:off x="7544774" y="985806"/>
            <a:ext cx="64800" cy="507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33232F-22CA-4AC3-B4BB-779300FC7EB6}"/>
              </a:ext>
            </a:extLst>
          </p:cNvPr>
          <p:cNvSpPr/>
          <p:nvPr/>
        </p:nvSpPr>
        <p:spPr>
          <a:xfrm>
            <a:off x="8378632" y="2126704"/>
            <a:ext cx="3061329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Ratio test</a:t>
            </a:r>
            <a:r>
              <a:rPr lang="en-IN" sz="2800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20" name="Right Arrow 3">
            <a:extLst>
              <a:ext uri="{FF2B5EF4-FFF2-40B4-BE49-F238E27FC236}">
                <a16:creationId xmlns:a16="http://schemas.microsoft.com/office/drawing/2014/main" id="{886CF4F4-8607-484E-80B7-17688EB39143}"/>
              </a:ext>
            </a:extLst>
          </p:cNvPr>
          <p:cNvSpPr/>
          <p:nvPr/>
        </p:nvSpPr>
        <p:spPr>
          <a:xfrm>
            <a:off x="7822270" y="220111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A774617-088B-41CD-B356-C81C91B3B791}"/>
              </a:ext>
            </a:extLst>
          </p:cNvPr>
          <p:cNvGrpSpPr/>
          <p:nvPr/>
        </p:nvGrpSpPr>
        <p:grpSpPr>
          <a:xfrm>
            <a:off x="8247139" y="2731265"/>
            <a:ext cx="3449852" cy="1355026"/>
            <a:chOff x="8247139" y="1636558"/>
            <a:chExt cx="3449852" cy="1355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439591B-5C45-4584-B6A5-3A130F00B2A3}"/>
                    </a:ext>
                  </a:extLst>
                </p:cNvPr>
                <p:cNvSpPr/>
                <p:nvPr/>
              </p:nvSpPr>
              <p:spPr>
                <a:xfrm>
                  <a:off x="8247139" y="1636558"/>
                  <a:ext cx="1454617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439591B-5C45-4584-B6A5-3A130F00B2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7139" y="1636558"/>
                  <a:ext cx="1454617" cy="135502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6A9A565-1AAF-4575-A7C3-AA17C82A896C}"/>
                </a:ext>
              </a:extLst>
            </p:cNvPr>
            <p:cNvSpPr/>
            <p:nvPr/>
          </p:nvSpPr>
          <p:spPr>
            <a:xfrm>
              <a:off x="9497129" y="2052702"/>
              <a:ext cx="2199862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EFFED3-1BC0-4D51-BD5C-154D4EB5B858}"/>
              </a:ext>
            </a:extLst>
          </p:cNvPr>
          <p:cNvGrpSpPr/>
          <p:nvPr/>
        </p:nvGrpSpPr>
        <p:grpSpPr>
          <a:xfrm>
            <a:off x="8255712" y="4003041"/>
            <a:ext cx="2320388" cy="1355026"/>
            <a:chOff x="8255712" y="2998486"/>
            <a:chExt cx="2320388" cy="135502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EC6E43B-36D8-4EBA-A8E0-1804183B6927}"/>
                </a:ext>
              </a:extLst>
            </p:cNvPr>
            <p:cNvSpPr/>
            <p:nvPr/>
          </p:nvSpPr>
          <p:spPr>
            <a:xfrm>
              <a:off x="8255712" y="3359324"/>
              <a:ext cx="122045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Hence,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10D2381-9D13-4F02-9ACE-5C0DD2C60550}"/>
                    </a:ext>
                  </a:extLst>
                </p:cNvPr>
                <p:cNvSpPr/>
                <p:nvPr/>
              </p:nvSpPr>
              <p:spPr>
                <a:xfrm>
                  <a:off x="9121483" y="2998486"/>
                  <a:ext cx="1454617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10D2381-9D13-4F02-9ACE-5C0DD2C605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1483" y="2998486"/>
                  <a:ext cx="1454617" cy="135502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0E5ABD0-DA8A-41D3-A58D-4824D50512DB}"/>
              </a:ext>
            </a:extLst>
          </p:cNvPr>
          <p:cNvSpPr/>
          <p:nvPr/>
        </p:nvSpPr>
        <p:spPr>
          <a:xfrm>
            <a:off x="8218346" y="5287922"/>
            <a:ext cx="3260890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converges absolutely.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E69CD97-F95B-48AE-B531-682A7D94E75E}"/>
                  </a:ext>
                </a:extLst>
              </p:cNvPr>
              <p:cNvSpPr/>
              <p:nvPr/>
            </p:nvSpPr>
            <p:spPr>
              <a:xfrm>
                <a:off x="2934797" y="5645794"/>
                <a:ext cx="1517216" cy="949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E69CD97-F95B-48AE-B531-682A7D94E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797" y="5645794"/>
                <a:ext cx="1517216" cy="9499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4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5" grpId="0"/>
      <p:bldP spid="17" grpId="0"/>
      <p:bldP spid="18" grpId="0" animBg="1"/>
      <p:bldP spid="19" grpId="0"/>
      <p:bldP spid="20" grpId="0" animBg="1"/>
      <p:bldP spid="27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Method:15         </a:t>
            </a:r>
            <a:r>
              <a:rPr lang="en-IN" b="1" dirty="0"/>
              <a:t>Absolute Convergent </a:t>
            </a:r>
            <a:r>
              <a:rPr lang="en-IN" dirty="0"/>
              <a:t>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51006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7402817" y="726382"/>
                <a:ext cx="4140935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  <m:nary>
                        <m:naryPr>
                          <m:chr m:val="∑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17" y="726382"/>
                <a:ext cx="4140935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08647" y="2250025"/>
            <a:ext cx="3284911" cy="948612"/>
            <a:chOff x="2019815" y="2327265"/>
            <a:chExt cx="2678283" cy="9486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48618" y="2327265"/>
                  <a:ext cx="2049480" cy="9486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618" y="2327265"/>
                  <a:ext cx="2049480" cy="9486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5703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Determine the absolute convergence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/>
              <p:nvPr/>
            </p:nvSpPr>
            <p:spPr>
              <a:xfrm>
                <a:off x="1948330" y="3412545"/>
                <a:ext cx="2368972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330" y="3412545"/>
                <a:ext cx="2368972" cy="522737"/>
              </a:xfrm>
              <a:prstGeom prst="rect">
                <a:avLst/>
              </a:prstGeom>
              <a:blipFill>
                <a:blip r:embed="rId4"/>
                <a:stretch>
                  <a:fillRect l="-5412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E127DBB9-2D4B-4A64-BF8B-CFB97B0B41F6}"/>
              </a:ext>
            </a:extLst>
          </p:cNvPr>
          <p:cNvSpPr/>
          <p:nvPr/>
        </p:nvSpPr>
        <p:spPr>
          <a:xfrm>
            <a:off x="1391968" y="350648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/>
              <p:nvPr/>
            </p:nvSpPr>
            <p:spPr>
              <a:xfrm>
                <a:off x="2130701" y="4056003"/>
                <a:ext cx="2107089" cy="98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701" y="4056003"/>
                <a:ext cx="2107089" cy="986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0FEE389-D0EA-48BF-8FB5-E1ADB5841109}"/>
              </a:ext>
            </a:extLst>
          </p:cNvPr>
          <p:cNvGrpSpPr/>
          <p:nvPr/>
        </p:nvGrpSpPr>
        <p:grpSpPr>
          <a:xfrm>
            <a:off x="1929668" y="5042834"/>
            <a:ext cx="3503722" cy="1355026"/>
            <a:chOff x="772734" y="3873313"/>
            <a:chExt cx="3503722" cy="135502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A11E9F-0594-40D7-86B4-E71257AFB354}"/>
                </a:ext>
              </a:extLst>
            </p:cNvPr>
            <p:cNvSpPr/>
            <p:nvPr/>
          </p:nvSpPr>
          <p:spPr>
            <a:xfrm>
              <a:off x="772734" y="4259305"/>
              <a:ext cx="927612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b="0" i="0" dirty="0">
                  <a:solidFill>
                    <a:srgbClr val="002060"/>
                  </a:solidFill>
                  <a:latin typeface="+mj-lt"/>
                </a:rPr>
                <a:t>Now,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12B4607-6938-4A8D-991E-8F30217956E9}"/>
                    </a:ext>
                  </a:extLst>
                </p:cNvPr>
                <p:cNvSpPr/>
                <p:nvPr/>
              </p:nvSpPr>
              <p:spPr>
                <a:xfrm>
                  <a:off x="1500617" y="3873313"/>
                  <a:ext cx="2775839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12B4607-6938-4A8D-991E-8F30217956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617" y="3873313"/>
                  <a:ext cx="2775839" cy="13550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6CD0B8-E62B-4B1C-BEAE-0FC7603DD36B}"/>
                  </a:ext>
                </a:extLst>
              </p:cNvPr>
              <p:cNvSpPr/>
              <p:nvPr/>
            </p:nvSpPr>
            <p:spPr>
              <a:xfrm>
                <a:off x="5359818" y="5420862"/>
                <a:ext cx="3123707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given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6CD0B8-E62B-4B1C-BEAE-0FC7603DD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818" y="5420862"/>
                <a:ext cx="3123707" cy="522738"/>
              </a:xfrm>
              <a:prstGeom prst="rect">
                <a:avLst/>
              </a:prstGeom>
              <a:blipFill>
                <a:blip r:embed="rId7"/>
                <a:stretch>
                  <a:fillRect l="-3899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75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7" grpId="0" animBg="1"/>
      <p:bldP spid="28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058642-5E7E-4C6E-8A48-0E8741411F8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Example:3(1)(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058642-5E7E-4C6E-8A48-0E8741411F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A1BB132-C8A3-44F9-86D0-B00956B173E6}"/>
              </a:ext>
            </a:extLst>
          </p:cNvPr>
          <p:cNvGrpSpPr/>
          <p:nvPr/>
        </p:nvGrpSpPr>
        <p:grpSpPr>
          <a:xfrm>
            <a:off x="167129" y="828642"/>
            <a:ext cx="3503722" cy="1355026"/>
            <a:chOff x="772734" y="3873313"/>
            <a:chExt cx="3503722" cy="135502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5D3316-56AA-4B30-820F-8138321EE548}"/>
                </a:ext>
              </a:extLst>
            </p:cNvPr>
            <p:cNvSpPr/>
            <p:nvPr/>
          </p:nvSpPr>
          <p:spPr>
            <a:xfrm>
              <a:off x="772734" y="4259305"/>
              <a:ext cx="927612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b="0" i="0" dirty="0">
                  <a:solidFill>
                    <a:srgbClr val="002060"/>
                  </a:solidFill>
                  <a:latin typeface="+mj-lt"/>
                </a:rPr>
                <a:t>Now,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BED4D2-674E-4E5C-8541-82C7BEF38E4F}"/>
                    </a:ext>
                  </a:extLst>
                </p:cNvPr>
                <p:cNvSpPr/>
                <p:nvPr/>
              </p:nvSpPr>
              <p:spPr>
                <a:xfrm>
                  <a:off x="1500617" y="3873313"/>
                  <a:ext cx="2775839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1BED4D2-674E-4E5C-8541-82C7BEF38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617" y="3873313"/>
                  <a:ext cx="2775839" cy="13550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C564A4-4374-4C7F-963B-29108302D6CD}"/>
                  </a:ext>
                </a:extLst>
              </p:cNvPr>
              <p:cNvSpPr/>
              <p:nvPr/>
            </p:nvSpPr>
            <p:spPr>
              <a:xfrm>
                <a:off x="3597279" y="1206670"/>
                <a:ext cx="3123707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given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C564A4-4374-4C7F-963B-29108302D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79" y="1206670"/>
                <a:ext cx="3123707" cy="522738"/>
              </a:xfrm>
              <a:prstGeom prst="rect">
                <a:avLst/>
              </a:prstGeom>
              <a:blipFill>
                <a:blip r:embed="rId4"/>
                <a:stretch>
                  <a:fillRect l="-3899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150367-9989-49B4-A4D9-10595F152F7A}"/>
                  </a:ext>
                </a:extLst>
              </p:cNvPr>
              <p:cNvSpPr/>
              <p:nvPr/>
            </p:nvSpPr>
            <p:spPr>
              <a:xfrm>
                <a:off x="167129" y="2664126"/>
                <a:ext cx="3098344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by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890E4F"/>
                    </a:solidFill>
                  </a:rPr>
                  <a:t>-series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test,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7150367-9989-49B4-A4D9-10595F152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9" y="2664126"/>
                <a:ext cx="3098344" cy="517450"/>
              </a:xfrm>
              <a:prstGeom prst="rect">
                <a:avLst/>
              </a:prstGeom>
              <a:blipFill>
                <a:blip r:embed="rId5"/>
                <a:stretch>
                  <a:fillRect l="-3929" t="-11765" r="-3536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1683864-46D0-4D92-A485-3A3E56A9B3AB}"/>
              </a:ext>
            </a:extLst>
          </p:cNvPr>
          <p:cNvGrpSpPr/>
          <p:nvPr/>
        </p:nvGrpSpPr>
        <p:grpSpPr>
          <a:xfrm>
            <a:off x="2943941" y="2301109"/>
            <a:ext cx="5012817" cy="1530859"/>
            <a:chOff x="3853752" y="2529488"/>
            <a:chExt cx="4853646" cy="13795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83CF6B6-17E4-4F55-82FA-6A028187832A}"/>
                    </a:ext>
                  </a:extLst>
                </p:cNvPr>
                <p:cNvSpPr/>
                <p:nvPr/>
              </p:nvSpPr>
              <p:spPr>
                <a:xfrm>
                  <a:off x="3853752" y="2529488"/>
                  <a:ext cx="2846669" cy="13795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83CF6B6-17E4-4F55-82FA-6A0281878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52" y="2529488"/>
                  <a:ext cx="2846669" cy="13795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4A5BE5-2446-4EEA-A91B-3CA8825099CC}"/>
                </a:ext>
              </a:extLst>
            </p:cNvPr>
            <p:cNvSpPr/>
            <p:nvPr/>
          </p:nvSpPr>
          <p:spPr>
            <a:xfrm>
              <a:off x="6563408" y="2856635"/>
              <a:ext cx="2143990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7C88E1-DBB4-450C-9A18-F6693F288CCC}"/>
              </a:ext>
            </a:extLst>
          </p:cNvPr>
          <p:cNvSpPr/>
          <p:nvPr/>
        </p:nvSpPr>
        <p:spPr>
          <a:xfrm>
            <a:off x="715380" y="3794976"/>
            <a:ext cx="6401038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series converges absolutely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3" name="Right Arrow 3">
            <a:extLst>
              <a:ext uri="{FF2B5EF4-FFF2-40B4-BE49-F238E27FC236}">
                <a16:creationId xmlns:a16="http://schemas.microsoft.com/office/drawing/2014/main" id="{085131CE-733D-4908-B856-AECD34D8FB5B}"/>
              </a:ext>
            </a:extLst>
          </p:cNvPr>
          <p:cNvSpPr/>
          <p:nvPr/>
        </p:nvSpPr>
        <p:spPr>
          <a:xfrm>
            <a:off x="167129" y="388627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7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Method:15         </a:t>
            </a:r>
            <a:r>
              <a:rPr lang="en-IN" b="1" dirty="0"/>
              <a:t>Absolute Convergent </a:t>
            </a:r>
            <a:r>
              <a:rPr lang="en-IN" dirty="0"/>
              <a:t>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51006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7389565" y="726382"/>
                <a:ext cx="3888035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  <m:nary>
                        <m:naryPr>
                          <m:chr m:val="∑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565" y="726382"/>
                <a:ext cx="3888035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08647" y="2304836"/>
            <a:ext cx="4443056" cy="948612"/>
            <a:chOff x="2019815" y="2382076"/>
            <a:chExt cx="3622552" cy="94861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711730" y="2382076"/>
                  <a:ext cx="2930637" cy="9486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730" y="2382076"/>
                  <a:ext cx="2930637" cy="9486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5703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Determine the absolute convergence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/>
              <p:nvPr/>
            </p:nvSpPr>
            <p:spPr>
              <a:xfrm>
                <a:off x="2041094" y="3412545"/>
                <a:ext cx="2368972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873471-DA0D-4D57-9100-EF9AD795D4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094" y="3412545"/>
                <a:ext cx="2368972" cy="522737"/>
              </a:xfrm>
              <a:prstGeom prst="rect">
                <a:avLst/>
              </a:prstGeom>
              <a:blipFill>
                <a:blip r:embed="rId4"/>
                <a:stretch>
                  <a:fillRect l="-5412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E127DBB9-2D4B-4A64-BF8B-CFB97B0B41F6}"/>
              </a:ext>
            </a:extLst>
          </p:cNvPr>
          <p:cNvSpPr/>
          <p:nvPr/>
        </p:nvSpPr>
        <p:spPr>
          <a:xfrm>
            <a:off x="1391968" y="350648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/>
              <p:nvPr/>
            </p:nvSpPr>
            <p:spPr>
              <a:xfrm>
                <a:off x="2143953" y="4175271"/>
                <a:ext cx="2984638" cy="986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func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953" y="4175271"/>
                <a:ext cx="2984638" cy="986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E68D3AC-D6F1-4832-AE5E-058FC43C4403}"/>
                  </a:ext>
                </a:extLst>
              </p:cNvPr>
              <p:cNvSpPr/>
              <p:nvPr/>
            </p:nvSpPr>
            <p:spPr>
              <a:xfrm>
                <a:off x="2012723" y="5289652"/>
                <a:ext cx="458686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We know that,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−1≤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E68D3AC-D6F1-4832-AE5E-058FC43C4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23" y="5289652"/>
                <a:ext cx="4586860" cy="468000"/>
              </a:xfrm>
              <a:prstGeom prst="rect">
                <a:avLst/>
              </a:prstGeom>
              <a:blipFill>
                <a:blip r:embed="rId6"/>
                <a:stretch>
                  <a:fillRect l="-2656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D51E792-1195-4277-BFCF-01E9DE1BEE40}"/>
                  </a:ext>
                </a:extLst>
              </p:cNvPr>
              <p:cNvSpPr/>
              <p:nvPr/>
            </p:nvSpPr>
            <p:spPr>
              <a:xfrm>
                <a:off x="3750362" y="5885202"/>
                <a:ext cx="324270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func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D51E792-1195-4277-BFCF-01E9DE1BE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362" y="5885202"/>
                <a:ext cx="3242707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28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27" grpId="0" animBg="1"/>
      <p:bldP spid="28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30FC22-DC1E-46E0-8FF9-5B81A90713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Example:3(2)(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30FC22-DC1E-46E0-8FF9-5B81A9071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9C344E-38AD-41C9-B546-8D11F8B80877}"/>
                  </a:ext>
                </a:extLst>
              </p:cNvPr>
              <p:cNvSpPr/>
              <p:nvPr/>
            </p:nvSpPr>
            <p:spPr>
              <a:xfrm>
                <a:off x="132518" y="928889"/>
                <a:ext cx="324270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func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9C344E-38AD-41C9-B546-8D11F8B80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8" y="928889"/>
                <a:ext cx="3242707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D5E8C8-83A7-4F45-985A-849B460DBF50}"/>
                  </a:ext>
                </a:extLst>
              </p:cNvPr>
              <p:cNvSpPr/>
              <p:nvPr/>
            </p:nvSpPr>
            <p:spPr>
              <a:xfrm>
                <a:off x="132518" y="1664505"/>
                <a:ext cx="3617847" cy="1035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func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BD5E8C8-83A7-4F45-985A-849B460DB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8" y="1664505"/>
                <a:ext cx="3617847" cy="1035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782F735D-E83C-43B5-8E16-A9D5CD466995}"/>
              </a:ext>
            </a:extLst>
          </p:cNvPr>
          <p:cNvGrpSpPr/>
          <p:nvPr/>
        </p:nvGrpSpPr>
        <p:grpSpPr>
          <a:xfrm>
            <a:off x="132519" y="2615780"/>
            <a:ext cx="8706680" cy="1273909"/>
            <a:chOff x="132519" y="2615780"/>
            <a:chExt cx="8706680" cy="12739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865307-A994-4AFD-AE79-6596AA21EA54}"/>
                </a:ext>
              </a:extLst>
            </p:cNvPr>
            <p:cNvGrpSpPr/>
            <p:nvPr/>
          </p:nvGrpSpPr>
          <p:grpSpPr>
            <a:xfrm>
              <a:off x="132519" y="2615780"/>
              <a:ext cx="2305884" cy="1273909"/>
              <a:chOff x="2019815" y="2229852"/>
              <a:chExt cx="1880053" cy="127390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AB642E-E944-4AA8-BD0F-BD38A8CED960}"/>
                  </a:ext>
                </a:extLst>
              </p:cNvPr>
              <p:cNvSpPr/>
              <p:nvPr/>
            </p:nvSpPr>
            <p:spPr>
              <a:xfrm>
                <a:off x="2019815" y="2605439"/>
                <a:ext cx="916568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Since,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D7E7BEA-FABA-4A6C-9A7D-1690F4ADE460}"/>
                      </a:ext>
                    </a:extLst>
                  </p:cNvPr>
                  <p:cNvSpPr/>
                  <p:nvPr/>
                </p:nvSpPr>
                <p:spPr>
                  <a:xfrm>
                    <a:off x="2700927" y="2229852"/>
                    <a:ext cx="1198941" cy="12739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3D7E7BEA-FABA-4A6C-9A7D-1690F4ADE4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0927" y="2229852"/>
                    <a:ext cx="1198941" cy="12739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B32271-D0DE-4D99-B935-72537FB97DA8}"/>
                    </a:ext>
                  </a:extLst>
                </p:cNvPr>
                <p:cNvSpPr/>
                <p:nvPr/>
              </p:nvSpPr>
              <p:spPr>
                <a:xfrm>
                  <a:off x="2290810" y="2987019"/>
                  <a:ext cx="6548389" cy="522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convergent by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-series test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, as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=2&gt;1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EB32271-D0DE-4D99-B935-72537FB97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0810" y="2987019"/>
                  <a:ext cx="6548389" cy="522737"/>
                </a:xfrm>
                <a:prstGeom prst="rect">
                  <a:avLst/>
                </a:prstGeom>
                <a:blipFill>
                  <a:blip r:embed="rId6"/>
                  <a:stretch>
                    <a:fillRect l="-1955" t="-12791" b="-313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7AEBE9-4083-4E44-A3A0-87EE15DD0EF3}"/>
              </a:ext>
            </a:extLst>
          </p:cNvPr>
          <p:cNvGrpSpPr/>
          <p:nvPr/>
        </p:nvGrpSpPr>
        <p:grpSpPr>
          <a:xfrm>
            <a:off x="132519" y="3919740"/>
            <a:ext cx="8401881" cy="1273755"/>
            <a:chOff x="132519" y="3919740"/>
            <a:chExt cx="8401881" cy="1273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69B8EA4-70CC-40AA-B6C5-70C5BD1543D4}"/>
                    </a:ext>
                  </a:extLst>
                </p:cNvPr>
                <p:cNvSpPr/>
                <p:nvPr/>
              </p:nvSpPr>
              <p:spPr>
                <a:xfrm>
                  <a:off x="132519" y="3919740"/>
                  <a:ext cx="2491412" cy="12737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nary>
                          <m:naryPr>
                            <m:chr m:val="∑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|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|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69B8EA4-70CC-40AA-B6C5-70C5BD154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19" y="3919740"/>
                  <a:ext cx="2491412" cy="127375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595193-9C47-44E4-91E2-54F6419F31E6}"/>
                </a:ext>
              </a:extLst>
            </p:cNvPr>
            <p:cNvSpPr/>
            <p:nvPr/>
          </p:nvSpPr>
          <p:spPr>
            <a:xfrm>
              <a:off x="2623932" y="4295248"/>
              <a:ext cx="59104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 by </a:t>
              </a:r>
              <a:r>
                <a:rPr lang="en-IN" sz="2800" b="1" dirty="0">
                  <a:solidFill>
                    <a:srgbClr val="002060"/>
                  </a:solidFill>
                </a:rPr>
                <a:t>direct comparison test</a:t>
              </a:r>
              <a:r>
                <a:rPr lang="en-IN" sz="2800" dirty="0">
                  <a:solidFill>
                    <a:srgbClr val="002060"/>
                  </a:solidFill>
                </a:rPr>
                <a:t>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8827CB-7FA6-47A6-B60E-D0C5FBF87F99}"/>
              </a:ext>
            </a:extLst>
          </p:cNvPr>
          <p:cNvGrpSpPr/>
          <p:nvPr/>
        </p:nvGrpSpPr>
        <p:grpSpPr>
          <a:xfrm>
            <a:off x="132519" y="5292233"/>
            <a:ext cx="5433394" cy="1273755"/>
            <a:chOff x="132519" y="5292233"/>
            <a:chExt cx="5433394" cy="12737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234C-411A-4676-855A-E983E8DCAC41}"/>
                    </a:ext>
                  </a:extLst>
                </p:cNvPr>
                <p:cNvSpPr/>
                <p:nvPr/>
              </p:nvSpPr>
              <p:spPr>
                <a:xfrm>
                  <a:off x="132519" y="5292233"/>
                  <a:ext cx="3339552" cy="127375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nary>
                          <m:naryPr>
                            <m:chr m:val="∑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D39234C-411A-4676-855A-E983E8DCAC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519" y="5292233"/>
                  <a:ext cx="3339552" cy="12737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234091-E016-49A8-A958-6A3E59170114}"/>
                </a:ext>
              </a:extLst>
            </p:cNvPr>
            <p:cNvSpPr/>
            <p:nvPr/>
          </p:nvSpPr>
          <p:spPr>
            <a:xfrm>
              <a:off x="3366055" y="5667741"/>
              <a:ext cx="219985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2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53AD0-D49F-41AB-909B-6ED3A5BE16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Method:15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Example:3(2)(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353AD0-D49F-41AB-909B-6ED3A5BE1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DEE0D4-EC21-421A-8E42-AFC6451B65D8}"/>
                  </a:ext>
                </a:extLst>
              </p:cNvPr>
              <p:cNvSpPr/>
              <p:nvPr/>
            </p:nvSpPr>
            <p:spPr>
              <a:xfrm>
                <a:off x="145771" y="839502"/>
                <a:ext cx="3339552" cy="12737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DEE0D4-EC21-421A-8E42-AFC6451B6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1" y="839502"/>
                <a:ext cx="3339552" cy="1273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305A2FB-3033-4304-A003-64C5D64FC6F9}"/>
              </a:ext>
            </a:extLst>
          </p:cNvPr>
          <p:cNvSpPr/>
          <p:nvPr/>
        </p:nvSpPr>
        <p:spPr>
          <a:xfrm>
            <a:off x="3379307" y="1215010"/>
            <a:ext cx="2199858" cy="5227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is convergent.</a:t>
            </a:r>
          </a:p>
        </p:txBody>
      </p:sp>
      <p:sp>
        <p:nvSpPr>
          <p:cNvPr id="6" name="Right Arrow 3">
            <a:extLst>
              <a:ext uri="{FF2B5EF4-FFF2-40B4-BE49-F238E27FC236}">
                <a16:creationId xmlns:a16="http://schemas.microsoft.com/office/drawing/2014/main" id="{094F96E9-D9A3-414B-B893-A1CEEA6A8F38}"/>
              </a:ext>
            </a:extLst>
          </p:cNvPr>
          <p:cNvSpPr/>
          <p:nvPr/>
        </p:nvSpPr>
        <p:spPr>
          <a:xfrm>
            <a:off x="268531" y="297585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944ABD-A717-41FA-8D6A-BD41DC94586C}"/>
              </a:ext>
            </a:extLst>
          </p:cNvPr>
          <p:cNvGrpSpPr/>
          <p:nvPr/>
        </p:nvGrpSpPr>
        <p:grpSpPr>
          <a:xfrm>
            <a:off x="838259" y="2465771"/>
            <a:ext cx="9143481" cy="1355026"/>
            <a:chOff x="838259" y="1935682"/>
            <a:chExt cx="9143481" cy="1355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595D60-95EE-4B79-B867-3805591564EE}"/>
                    </a:ext>
                  </a:extLst>
                </p:cNvPr>
                <p:cNvSpPr/>
                <p:nvPr/>
              </p:nvSpPr>
              <p:spPr>
                <a:xfrm>
                  <a:off x="1468994" y="1935682"/>
                  <a:ext cx="4984815" cy="1355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</m:func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595D60-95EE-4B79-B867-380559156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994" y="1935682"/>
                  <a:ext cx="4984815" cy="13550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57E2B7-85F3-4E57-84B1-8696C6F5FC6E}"/>
                </a:ext>
              </a:extLst>
            </p:cNvPr>
            <p:cNvSpPr/>
            <p:nvPr/>
          </p:nvSpPr>
          <p:spPr>
            <a:xfrm>
              <a:off x="6188765" y="2351825"/>
              <a:ext cx="3792975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absolutely convergent.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D82DE64-1CCD-4304-AD5F-B625C93A0D4A}"/>
                </a:ext>
              </a:extLst>
            </p:cNvPr>
            <p:cNvSpPr/>
            <p:nvPr/>
          </p:nvSpPr>
          <p:spPr>
            <a:xfrm>
              <a:off x="838259" y="2351826"/>
              <a:ext cx="97728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4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059135" y="2498502"/>
            <a:ext cx="10106849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208882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Method:16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620453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319837" y="3087935"/>
            <a:ext cx="68075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Conditionally Convergent Series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47017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Method:16         </a:t>
            </a:r>
            <a:r>
              <a:rPr lang="en-IN" sz="3600" b="1" dirty="0"/>
              <a:t>Conditionally Convergent 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5"/>
            <a:ext cx="10884253" cy="4252852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6170"/>
              <a:gd name="adj6" fmla="val -49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574044"/>
            <a:ext cx="3433081" cy="523220"/>
            <a:chOff x="838362" y="1962284"/>
            <a:chExt cx="3483991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316247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An alternating series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186471"/>
            <a:ext cx="5721173" cy="711201"/>
            <a:chOff x="672197" y="1176890"/>
            <a:chExt cx="6614113" cy="71120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1" y="1234421"/>
              <a:ext cx="6551259" cy="5896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Conditionally Convergent Series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6113B-FA4E-4C73-BF13-9AB83C52458D}"/>
              </a:ext>
            </a:extLst>
          </p:cNvPr>
          <p:cNvSpPr/>
          <p:nvPr/>
        </p:nvSpPr>
        <p:spPr>
          <a:xfrm>
            <a:off x="5078059" y="2574044"/>
            <a:ext cx="5817468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is said to be conditionally convergent,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/>
              <p:nvPr/>
            </p:nvSpPr>
            <p:spPr>
              <a:xfrm>
                <a:off x="4023945" y="2319684"/>
                <a:ext cx="1144267" cy="950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945" y="2319684"/>
                <a:ext cx="1144267" cy="9503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3A7F112-A070-4065-9DF0-7B227A813445}"/>
              </a:ext>
            </a:extLst>
          </p:cNvPr>
          <p:cNvGrpSpPr/>
          <p:nvPr/>
        </p:nvGrpSpPr>
        <p:grpSpPr>
          <a:xfrm>
            <a:off x="2829991" y="3302260"/>
            <a:ext cx="3616588" cy="1040468"/>
            <a:chOff x="2829991" y="3302260"/>
            <a:chExt cx="3616588" cy="10404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A4C5D5C-0BEF-433A-9D22-E1D19AFA0C86}"/>
                </a:ext>
              </a:extLst>
            </p:cNvPr>
            <p:cNvGrpSpPr/>
            <p:nvPr/>
          </p:nvGrpSpPr>
          <p:grpSpPr>
            <a:xfrm>
              <a:off x="2829991" y="3302260"/>
              <a:ext cx="1524665" cy="1040468"/>
              <a:chOff x="3393635" y="3251214"/>
              <a:chExt cx="1524665" cy="1040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ED93757-0B2F-4F8A-8F6C-9129A70E1F4F}"/>
                      </a:ext>
                    </a:extLst>
                  </p:cNvPr>
                  <p:cNvSpPr/>
                  <p:nvPr/>
                </p:nvSpPr>
                <p:spPr>
                  <a:xfrm>
                    <a:off x="3774033" y="3251214"/>
                    <a:ext cx="1144267" cy="10404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4ED93757-0B2F-4F8A-8F6C-9129A70E1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4033" y="3251214"/>
                    <a:ext cx="1144267" cy="104046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6D3CCF8B-68DF-4B5D-9FF9-8A2339A387D4}"/>
                      </a:ext>
                    </a:extLst>
                  </p:cNvPr>
                  <p:cNvSpPr/>
                  <p:nvPr/>
                </p:nvSpPr>
                <p:spPr>
                  <a:xfrm>
                    <a:off x="3393635" y="3484238"/>
                    <a:ext cx="536995" cy="5518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1) 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38AF5BF-23A2-4F81-90A0-95FA72D3DD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635" y="3484238"/>
                    <a:ext cx="536995" cy="5518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FECAE77-3BCB-4DED-800F-2F39F64F1C7D}"/>
                </a:ext>
              </a:extLst>
            </p:cNvPr>
            <p:cNvSpPr/>
            <p:nvPr/>
          </p:nvSpPr>
          <p:spPr>
            <a:xfrm>
              <a:off x="4250028" y="3545641"/>
              <a:ext cx="2196551" cy="5518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</a:t>
              </a:r>
              <a:r>
                <a:rPr lang="en-IN" sz="2800" b="1" dirty="0">
                  <a:solidFill>
                    <a:srgbClr val="381FF5"/>
                  </a:solidFill>
                </a:rPr>
                <a:t>convergent</a:t>
              </a:r>
              <a:r>
                <a:rPr lang="en-IN" sz="2800" dirty="0">
                  <a:solidFill>
                    <a:srgbClr val="002060"/>
                  </a:solidFill>
                </a:rPr>
                <a:t>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2D14A4-EDB4-4579-B6E0-F0391CDB7F23}"/>
              </a:ext>
            </a:extLst>
          </p:cNvPr>
          <p:cNvGrpSpPr/>
          <p:nvPr/>
        </p:nvGrpSpPr>
        <p:grpSpPr>
          <a:xfrm>
            <a:off x="2829991" y="4420175"/>
            <a:ext cx="3519294" cy="1040468"/>
            <a:chOff x="2829991" y="4420175"/>
            <a:chExt cx="3519294" cy="104046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A252D18-372E-40BF-83D3-AC5E3618392A}"/>
                </a:ext>
              </a:extLst>
            </p:cNvPr>
            <p:cNvGrpSpPr/>
            <p:nvPr/>
          </p:nvGrpSpPr>
          <p:grpSpPr>
            <a:xfrm>
              <a:off x="2829991" y="4420175"/>
              <a:ext cx="1524665" cy="1040468"/>
              <a:chOff x="3393635" y="3251214"/>
              <a:chExt cx="1524665" cy="1040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15418BE-FA8B-4BCC-A2B4-77E6C7DE1F18}"/>
                      </a:ext>
                    </a:extLst>
                  </p:cNvPr>
                  <p:cNvSpPr/>
                  <p:nvPr/>
                </p:nvSpPr>
                <p:spPr>
                  <a:xfrm>
                    <a:off x="3774033" y="3251214"/>
                    <a:ext cx="1144267" cy="10404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oMath>
                      </m:oMathPara>
                    </a14:m>
                    <a:endParaRPr lang="en-IN" sz="28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B15418BE-FA8B-4BCC-A2B4-77E6C7DE1F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4033" y="3251214"/>
                    <a:ext cx="1144267" cy="104046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50073C-EE7A-4382-ACB5-1533B516631C}"/>
                      </a:ext>
                    </a:extLst>
                  </p:cNvPr>
                  <p:cNvSpPr/>
                  <p:nvPr/>
                </p:nvSpPr>
                <p:spPr>
                  <a:xfrm>
                    <a:off x="3393635" y="3484238"/>
                    <a:ext cx="536995" cy="5518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2) 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50073C-EE7A-4382-ACB5-1533B51663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93635" y="3484238"/>
                    <a:ext cx="536995" cy="55181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653D9E4-5633-4918-A915-DCCD6D4B81BF}"/>
                </a:ext>
              </a:extLst>
            </p:cNvPr>
            <p:cNvSpPr/>
            <p:nvPr/>
          </p:nvSpPr>
          <p:spPr>
            <a:xfrm>
              <a:off x="4384538" y="4649026"/>
              <a:ext cx="1964747" cy="5518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</a:t>
              </a:r>
              <a:r>
                <a:rPr lang="en-IN" sz="2800" b="1" dirty="0">
                  <a:solidFill>
                    <a:schemeClr val="accent6">
                      <a:lumMod val="75000"/>
                    </a:schemeClr>
                  </a:solidFill>
                </a:rPr>
                <a:t>divergent</a:t>
              </a:r>
              <a:r>
                <a:rPr lang="en-IN" sz="2800" dirty="0">
                  <a:solidFill>
                    <a:srgbClr val="002060"/>
                  </a:solidFill>
                </a:rPr>
                <a:t>.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3862B9E-CE97-4547-99AF-E180B8F5A5EE}"/>
              </a:ext>
            </a:extLst>
          </p:cNvPr>
          <p:cNvSpPr/>
          <p:nvPr/>
        </p:nvSpPr>
        <p:spPr>
          <a:xfrm>
            <a:off x="816946" y="5438018"/>
            <a:ext cx="1007730" cy="55181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Note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48B830-86C4-4ADD-B0F4-44157463834C}"/>
              </a:ext>
            </a:extLst>
          </p:cNvPr>
          <p:cNvSpPr/>
          <p:nvPr/>
        </p:nvSpPr>
        <p:spPr>
          <a:xfrm>
            <a:off x="1854558" y="5447515"/>
            <a:ext cx="9272788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Infinite series can not be absolute and conditionally convergent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4127B7-00C5-4F61-A648-78EEF5C94746}"/>
              </a:ext>
            </a:extLst>
          </p:cNvPr>
          <p:cNvSpPr txBox="1"/>
          <p:nvPr/>
        </p:nvSpPr>
        <p:spPr>
          <a:xfrm>
            <a:off x="1854558" y="5924777"/>
            <a:ext cx="1477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together.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0822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build="p"/>
      <p:bldP spid="23" grpId="0" build="p"/>
      <p:bldP spid="29" grpId="0" animBg="1"/>
      <p:bldP spid="30" grpId="0" build="p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Method:16         </a:t>
            </a:r>
            <a:r>
              <a:rPr lang="en-IN" b="1" dirty="0"/>
              <a:t>Conditionally Convergent </a:t>
            </a:r>
            <a:r>
              <a:rPr lang="en-IN" dirty="0"/>
              <a:t>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30399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9347155" y="680216"/>
                <a:ext cx="2368973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ad>
                                <m:ra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7155" y="680216"/>
                <a:ext cx="2368973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12723" y="2086279"/>
            <a:ext cx="3323209" cy="1013288"/>
            <a:chOff x="2019815" y="2343439"/>
            <a:chExt cx="2709506" cy="10132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48727" y="2343439"/>
                  <a:ext cx="2080594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727" y="2343439"/>
                  <a:ext cx="2080594" cy="101328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762645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Check the absolute and conditionally convergence of</a:t>
            </a:r>
          </a:p>
        </p:txBody>
      </p:sp>
      <p:sp>
        <p:nvSpPr>
          <p:cNvPr id="27" name="Right Arrow 3">
            <a:extLst>
              <a:ext uri="{FF2B5EF4-FFF2-40B4-BE49-F238E27FC236}">
                <a16:creationId xmlns:a16="http://schemas.microsoft.com/office/drawing/2014/main" id="{E127DBB9-2D4B-4A64-BF8B-CFB97B0B41F6}"/>
              </a:ext>
            </a:extLst>
          </p:cNvPr>
          <p:cNvSpPr/>
          <p:nvPr/>
        </p:nvSpPr>
        <p:spPr>
          <a:xfrm>
            <a:off x="1323433" y="381146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/>
              <p:nvPr/>
            </p:nvSpPr>
            <p:spPr>
              <a:xfrm>
                <a:off x="2238671" y="4718173"/>
                <a:ext cx="1912892" cy="1114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4370E8F-22FF-4D3B-B13B-B699074EF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671" y="4718173"/>
                <a:ext cx="1912892" cy="1114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404F9-0CD9-4DF1-8BD0-6680DEC110D1}"/>
              </a:ext>
            </a:extLst>
          </p:cNvPr>
          <p:cNvGrpSpPr/>
          <p:nvPr/>
        </p:nvGrpSpPr>
        <p:grpSpPr>
          <a:xfrm>
            <a:off x="7781936" y="2189408"/>
            <a:ext cx="3934192" cy="2421229"/>
            <a:chOff x="7781936" y="2189408"/>
            <a:chExt cx="3934192" cy="242122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85EEC4-0796-47C5-A379-3FECF0F5C7BF}"/>
                </a:ext>
              </a:extLst>
            </p:cNvPr>
            <p:cNvSpPr/>
            <p:nvPr/>
          </p:nvSpPr>
          <p:spPr>
            <a:xfrm>
              <a:off x="7781936" y="2189408"/>
              <a:ext cx="3934192" cy="242122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4306BE-5BE9-4A90-98D8-35B8996ECFFA}"/>
                </a:ext>
              </a:extLst>
            </p:cNvPr>
            <p:cNvGrpSpPr/>
            <p:nvPr/>
          </p:nvGrpSpPr>
          <p:grpSpPr>
            <a:xfrm>
              <a:off x="7942904" y="2349542"/>
              <a:ext cx="3616588" cy="1040468"/>
              <a:chOff x="7942904" y="2349542"/>
              <a:chExt cx="3616588" cy="10404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54057-2080-48B0-A47A-0A42F0A7BE37}"/>
                  </a:ext>
                </a:extLst>
              </p:cNvPr>
              <p:cNvGrpSpPr/>
              <p:nvPr/>
            </p:nvGrpSpPr>
            <p:grpSpPr>
              <a:xfrm>
                <a:off x="7942904" y="2349542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A6E9BB63-E103-49FD-A90B-4357014C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A6E9BB63-E103-49FD-A90B-4357014C0D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2B586BC1-31D5-4100-8982-70A809F4E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A38AF5BF-23A2-4F81-90A0-95FA72D3DD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8387BB-13AA-43BB-85DA-A38CDC2F3069}"/>
                  </a:ext>
                </a:extLst>
              </p:cNvPr>
              <p:cNvSpPr/>
              <p:nvPr/>
            </p:nvSpPr>
            <p:spPr>
              <a:xfrm>
                <a:off x="9362941" y="2592923"/>
                <a:ext cx="2196551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84638E-E17B-4A81-B950-33D96EA9E08F}"/>
                </a:ext>
              </a:extLst>
            </p:cNvPr>
            <p:cNvGrpSpPr/>
            <p:nvPr/>
          </p:nvGrpSpPr>
          <p:grpSpPr>
            <a:xfrm>
              <a:off x="7955783" y="3467457"/>
              <a:ext cx="3519294" cy="1040468"/>
              <a:chOff x="7955783" y="3467457"/>
              <a:chExt cx="3519294" cy="104046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7A7B337-9F18-45FE-9743-4454621C0B38}"/>
                  </a:ext>
                </a:extLst>
              </p:cNvPr>
              <p:cNvGrpSpPr/>
              <p:nvPr/>
            </p:nvGrpSpPr>
            <p:grpSpPr>
              <a:xfrm>
                <a:off x="7955783" y="3467457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49EED3C6-E089-48A9-8BE6-4BE17E7F0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49EED3C6-E089-48A9-8BE6-4BE17E7F0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8F75976D-3445-40B4-88C8-0EB7C8D42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8F75976D-3445-40B4-88C8-0EB7C8D42A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E241E9-E60B-421D-9FFE-2B4B4E0E8738}"/>
                  </a:ext>
                </a:extLst>
              </p:cNvPr>
              <p:cNvSpPr/>
              <p:nvPr/>
            </p:nvSpPr>
            <p:spPr>
              <a:xfrm>
                <a:off x="9510330" y="3696308"/>
                <a:ext cx="1964747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divergent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3412D6-4129-49AE-AC81-40719989EB67}"/>
              </a:ext>
            </a:extLst>
          </p:cNvPr>
          <p:cNvGrpSpPr/>
          <p:nvPr/>
        </p:nvGrpSpPr>
        <p:grpSpPr>
          <a:xfrm>
            <a:off x="1909677" y="3494637"/>
            <a:ext cx="2241886" cy="1013288"/>
            <a:chOff x="2019815" y="2371542"/>
            <a:chExt cx="1827873" cy="101328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D0BBCC-6B50-42C3-B797-79E16A25B5D7}"/>
                </a:ext>
              </a:extLst>
            </p:cNvPr>
            <p:cNvSpPr/>
            <p:nvPr/>
          </p:nvSpPr>
          <p:spPr>
            <a:xfrm>
              <a:off x="2019815" y="2605439"/>
              <a:ext cx="600803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0B25CAD-255F-44A8-9ED4-7A98F992593E}"/>
                    </a:ext>
                  </a:extLst>
                </p:cNvPr>
                <p:cNvSpPr/>
                <p:nvPr/>
              </p:nvSpPr>
              <p:spPr>
                <a:xfrm>
                  <a:off x="2490952" y="2371542"/>
                  <a:ext cx="1356736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ad>
                              <m:ra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g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0B25CAD-255F-44A8-9ED4-7A98F9925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952" y="2371542"/>
                  <a:ext cx="1356736" cy="10132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693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BA21EA-B189-4414-AE4C-89F39ECA82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BA21EA-B189-4414-AE4C-89F39ECA8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FC8AA5C-009A-4AEE-9501-D489AD9FECCA}"/>
              </a:ext>
            </a:extLst>
          </p:cNvPr>
          <p:cNvGrpSpPr/>
          <p:nvPr/>
        </p:nvGrpSpPr>
        <p:grpSpPr>
          <a:xfrm>
            <a:off x="277757" y="2241502"/>
            <a:ext cx="2091791" cy="535401"/>
            <a:chOff x="2019815" y="2592775"/>
            <a:chExt cx="1705493" cy="5354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A49295-FC46-4A9F-9E23-F18842323D6C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48384B3-5991-4FD7-A65D-D479860AECB7}"/>
                    </a:ext>
                  </a:extLst>
                </p:cNvPr>
                <p:cNvSpPr/>
                <p:nvPr/>
              </p:nvSpPr>
              <p:spPr>
                <a:xfrm>
                  <a:off x="2628112" y="2592775"/>
                  <a:ext cx="1097196" cy="4987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48384B3-5991-4FD7-A65D-D479860AEC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112" y="2592775"/>
                  <a:ext cx="1097196" cy="4987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63054-9C24-4CA6-B4E0-88E6EA5265E8}"/>
                  </a:ext>
                </a:extLst>
              </p:cNvPr>
              <p:cNvSpPr/>
              <p:nvPr/>
            </p:nvSpPr>
            <p:spPr>
              <a:xfrm>
                <a:off x="2218319" y="2005849"/>
                <a:ext cx="1834501" cy="1155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863054-9C24-4CA6-B4E0-88E6EA526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319" y="2005849"/>
                <a:ext cx="1834501" cy="1155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41579C8-9FAE-4A0C-A920-EAAB4AE4621E}"/>
              </a:ext>
            </a:extLst>
          </p:cNvPr>
          <p:cNvSpPr/>
          <p:nvPr/>
        </p:nvSpPr>
        <p:spPr>
          <a:xfrm>
            <a:off x="5410568" y="2241502"/>
            <a:ext cx="1834501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47DBF-D860-4EB0-891E-BC3FECE991AF}"/>
                  </a:ext>
                </a:extLst>
              </p:cNvPr>
              <p:cNvSpPr/>
              <p:nvPr/>
            </p:nvSpPr>
            <p:spPr>
              <a:xfrm>
                <a:off x="277755" y="3297242"/>
                <a:ext cx="3379396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47DBF-D860-4EB0-891E-BC3FECE9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5" y="3297242"/>
                <a:ext cx="3379396" cy="498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F95E36-04DA-4FE6-8C3C-8E27444ABBA9}"/>
                  </a:ext>
                </a:extLst>
              </p:cNvPr>
              <p:cNvSpPr/>
              <p:nvPr/>
            </p:nvSpPr>
            <p:spPr>
              <a:xfrm>
                <a:off x="236594" y="874085"/>
                <a:ext cx="1912892" cy="1114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7F95E36-04DA-4FE6-8C3C-8E27444AB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94" y="874085"/>
                <a:ext cx="1912892" cy="11143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0A2F19-8C4D-4D45-81A5-5F41A198194C}"/>
                  </a:ext>
                </a:extLst>
              </p:cNvPr>
              <p:cNvSpPr/>
              <p:nvPr/>
            </p:nvSpPr>
            <p:spPr>
              <a:xfrm>
                <a:off x="3814444" y="2005849"/>
                <a:ext cx="1834501" cy="11556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0A2F19-8C4D-4D45-81A5-5F41A1981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444" y="2005849"/>
                <a:ext cx="1834501" cy="1155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1267D-D815-4AE8-829F-9E37E0E15AD1}"/>
              </a:ext>
            </a:extLst>
          </p:cNvPr>
          <p:cNvGrpSpPr/>
          <p:nvPr/>
        </p:nvGrpSpPr>
        <p:grpSpPr>
          <a:xfrm>
            <a:off x="821385" y="4102272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41D31E-4793-455B-8B70-6E26711B2AB7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A6D3F6-8829-44B7-B6E3-2340E18B23AB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6" name="Right Arrow 3">
            <a:extLst>
              <a:ext uri="{FF2B5EF4-FFF2-40B4-BE49-F238E27FC236}">
                <a16:creationId xmlns:a16="http://schemas.microsoft.com/office/drawing/2014/main" id="{776E1FE2-413A-444C-8297-A12266D1C655}"/>
              </a:ext>
            </a:extLst>
          </p:cNvPr>
          <p:cNvSpPr/>
          <p:nvPr/>
        </p:nvSpPr>
        <p:spPr>
          <a:xfrm>
            <a:off x="262352" y="418265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2758C1-4B6C-4C38-BB70-7843D54C9352}"/>
                  </a:ext>
                </a:extLst>
              </p:cNvPr>
              <p:cNvSpPr/>
              <p:nvPr/>
            </p:nvSpPr>
            <p:spPr>
              <a:xfrm>
                <a:off x="3079785" y="3867333"/>
                <a:ext cx="1736917" cy="1155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2758C1-4B6C-4C38-BB70-7843D54C9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85" y="3867333"/>
                <a:ext cx="1736917" cy="11556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BF40D9-7F1A-459D-B3B6-8F3E1D59155D}"/>
                  </a:ext>
                </a:extLst>
              </p:cNvPr>
              <p:cNvSpPr/>
              <p:nvPr/>
            </p:nvSpPr>
            <p:spPr>
              <a:xfrm>
                <a:off x="2824853" y="5111895"/>
                <a:ext cx="796801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BF40D9-7F1A-459D-B3B6-8F3E1D591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853" y="5111895"/>
                <a:ext cx="796801" cy="4914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5CC01CE1-4C16-4E4A-8F97-D46F13C4AA8C}"/>
              </a:ext>
            </a:extLst>
          </p:cNvPr>
          <p:cNvSpPr/>
          <p:nvPr/>
        </p:nvSpPr>
        <p:spPr>
          <a:xfrm>
            <a:off x="231899" y="581648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C21DED-5343-46F4-851C-41EBD93DB90D}"/>
              </a:ext>
            </a:extLst>
          </p:cNvPr>
          <p:cNvGrpSpPr/>
          <p:nvPr/>
        </p:nvGrpSpPr>
        <p:grpSpPr>
          <a:xfrm>
            <a:off x="780149" y="5336363"/>
            <a:ext cx="6535048" cy="1264833"/>
            <a:chOff x="780149" y="5336363"/>
            <a:chExt cx="6535048" cy="12648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C528AF-C833-4BA0-AC0D-1F75AB99CFED}"/>
                </a:ext>
              </a:extLst>
            </p:cNvPr>
            <p:cNvSpPr/>
            <p:nvPr/>
          </p:nvSpPr>
          <p:spPr>
            <a:xfrm>
              <a:off x="780149" y="5725190"/>
              <a:ext cx="365836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by </a:t>
              </a:r>
              <a:r>
                <a:rPr lang="en-IN" sz="2800" b="1" dirty="0">
                  <a:solidFill>
                    <a:srgbClr val="890E4F"/>
                  </a:solidFill>
                </a:rPr>
                <a:t>Leibnitz’s test</a:t>
              </a:r>
              <a:r>
                <a:rPr lang="en-IN" sz="2800" dirty="0">
                  <a:solidFill>
                    <a:srgbClr val="002060"/>
                  </a:solidFill>
                </a:rPr>
                <a:t>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7C3D41D-A175-4B81-B5C3-781D53F521B7}"/>
                    </a:ext>
                  </a:extLst>
                </p:cNvPr>
                <p:cNvSpPr txBox="1"/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7C3D41D-A175-4B81-B5C3-781D53F5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485F6A-E542-4D69-8668-E400C304CC53}"/>
                </a:ext>
              </a:extLst>
            </p:cNvPr>
            <p:cNvSpPr/>
            <p:nvPr/>
          </p:nvSpPr>
          <p:spPr>
            <a:xfrm>
              <a:off x="5114351" y="5710054"/>
              <a:ext cx="2200846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3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6" grpId="0" animBg="1"/>
      <p:bldP spid="17" grpId="0"/>
      <p:bldP spid="18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sz="3600" b="1" dirty="0"/>
              <a:t>Leibnitz’s Test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349305"/>
            <a:ext cx="10884253" cy="2845548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26001"/>
              <a:gd name="adj6" fmla="val -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574044"/>
            <a:ext cx="9758288" cy="523220"/>
            <a:chOff x="838362" y="1962284"/>
            <a:chExt cx="9902996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95814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 series with alternate positive and negative terms is known as an 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302382"/>
            <a:ext cx="3320377" cy="711201"/>
            <a:chOff x="672197" y="1176890"/>
            <a:chExt cx="4556626" cy="71120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4556626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1" y="1234421"/>
              <a:ext cx="4349187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Alternating Series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92F9E4C-33B7-4E61-AB8F-A43259845178}"/>
              </a:ext>
            </a:extLst>
          </p:cNvPr>
          <p:cNvSpPr/>
          <p:nvPr/>
        </p:nvSpPr>
        <p:spPr>
          <a:xfrm>
            <a:off x="1133767" y="4083486"/>
            <a:ext cx="628635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ACF38A-0564-4C98-A939-9A26168A156C}"/>
                  </a:ext>
                </a:extLst>
              </p:cNvPr>
              <p:cNvSpPr/>
              <p:nvPr/>
            </p:nvSpPr>
            <p:spPr>
              <a:xfrm>
                <a:off x="1640036" y="4097135"/>
                <a:ext cx="2998225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1−2+3−4+…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CACF38A-0564-4C98-A939-9A26168A1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36" y="4097135"/>
                <a:ext cx="2998225" cy="5518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056113B-FA4E-4C73-BF13-9AB83C52458D}"/>
              </a:ext>
            </a:extLst>
          </p:cNvPr>
          <p:cNvSpPr/>
          <p:nvPr/>
        </p:nvSpPr>
        <p:spPr>
          <a:xfrm>
            <a:off x="1133768" y="3157583"/>
            <a:ext cx="2709364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alternating series.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/>
              <p:nvPr/>
            </p:nvSpPr>
            <p:spPr>
              <a:xfrm>
                <a:off x="4495484" y="3736913"/>
                <a:ext cx="2898833" cy="1302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484" y="3736913"/>
                <a:ext cx="2898833" cy="1302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78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build="p"/>
      <p:bldP spid="26" grpId="0" build="p"/>
      <p:bldP spid="22" grpId="0" build="p"/>
      <p:bldP spid="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30">
                <a:extLst>
                  <a:ext uri="{FF2B5EF4-FFF2-40B4-BE49-F238E27FC236}">
                    <a16:creationId xmlns:a16="http://schemas.microsoft.com/office/drawing/2014/main" id="{3D9BF1E1-18E1-4296-BF23-7114C86DDC1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1" name="Title 30">
                <a:extLst>
                  <a:ext uri="{FF2B5EF4-FFF2-40B4-BE49-F238E27FC236}">
                    <a16:creationId xmlns:a16="http://schemas.microsoft.com/office/drawing/2014/main" id="{3D9BF1E1-18E1-4296-BF23-7114C86DDC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144FEF54-16FF-4BF4-B631-34801EA97D5A}"/>
              </a:ext>
            </a:extLst>
          </p:cNvPr>
          <p:cNvSpPr/>
          <p:nvPr/>
        </p:nvSpPr>
        <p:spPr>
          <a:xfrm>
            <a:off x="206141" y="133464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630B32-8034-4E83-BB1F-2FB6C18E5F1A}"/>
              </a:ext>
            </a:extLst>
          </p:cNvPr>
          <p:cNvGrpSpPr/>
          <p:nvPr/>
        </p:nvGrpSpPr>
        <p:grpSpPr>
          <a:xfrm>
            <a:off x="754391" y="854515"/>
            <a:ext cx="6535048" cy="1264833"/>
            <a:chOff x="780149" y="5336363"/>
            <a:chExt cx="6535048" cy="12648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18A5CF-B952-4C60-9967-AB8866E13767}"/>
                </a:ext>
              </a:extLst>
            </p:cNvPr>
            <p:cNvSpPr/>
            <p:nvPr/>
          </p:nvSpPr>
          <p:spPr>
            <a:xfrm>
              <a:off x="780149" y="5725190"/>
              <a:ext cx="365836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by </a:t>
              </a:r>
              <a:r>
                <a:rPr lang="en-IN" sz="2800" b="1" dirty="0">
                  <a:solidFill>
                    <a:srgbClr val="890E4F"/>
                  </a:solidFill>
                </a:rPr>
                <a:t>Leibnitz’s test</a:t>
              </a:r>
              <a:r>
                <a:rPr lang="en-IN" sz="2800" dirty="0">
                  <a:solidFill>
                    <a:srgbClr val="002060"/>
                  </a:solidFill>
                </a:rPr>
                <a:t>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50F120-E74D-4BFB-87DE-236C806D931C}"/>
                    </a:ext>
                  </a:extLst>
                </p:cNvPr>
                <p:cNvSpPr txBox="1"/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50F120-E74D-4BFB-87DE-236C806D9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3D96E5-8267-4D70-99B6-53B88A9D8B48}"/>
                </a:ext>
              </a:extLst>
            </p:cNvPr>
            <p:cNvSpPr/>
            <p:nvPr/>
          </p:nvSpPr>
          <p:spPr>
            <a:xfrm>
              <a:off x="5114351" y="5710054"/>
              <a:ext cx="2200846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F693E3F-BDD1-4778-BDCD-58717D1BCBB3}"/>
              </a:ext>
            </a:extLst>
          </p:cNvPr>
          <p:cNvGrpSpPr/>
          <p:nvPr/>
        </p:nvGrpSpPr>
        <p:grpSpPr>
          <a:xfrm>
            <a:off x="8051667" y="2352305"/>
            <a:ext cx="3934192" cy="2421229"/>
            <a:chOff x="7781936" y="2189408"/>
            <a:chExt cx="3934192" cy="242122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533A20F-6ED2-4BB7-B6A6-76175A61A6C9}"/>
                </a:ext>
              </a:extLst>
            </p:cNvPr>
            <p:cNvSpPr/>
            <p:nvPr/>
          </p:nvSpPr>
          <p:spPr>
            <a:xfrm>
              <a:off x="7781936" y="2189408"/>
              <a:ext cx="3934192" cy="242122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E77267-FDA0-47DD-BEC3-AA0BFFBB2520}"/>
                </a:ext>
              </a:extLst>
            </p:cNvPr>
            <p:cNvGrpSpPr/>
            <p:nvPr/>
          </p:nvGrpSpPr>
          <p:grpSpPr>
            <a:xfrm>
              <a:off x="7942904" y="2349542"/>
              <a:ext cx="3616588" cy="1040468"/>
              <a:chOff x="7942904" y="2349542"/>
              <a:chExt cx="3616588" cy="10404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DE1D9F-AA74-4C6B-BF58-6012CF55E4C4}"/>
                  </a:ext>
                </a:extLst>
              </p:cNvPr>
              <p:cNvGrpSpPr/>
              <p:nvPr/>
            </p:nvGrpSpPr>
            <p:grpSpPr>
              <a:xfrm>
                <a:off x="7942904" y="2349542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CD91592E-3707-4066-B05D-DD886DA7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CD91592E-3707-4066-B05D-DD886DA7AE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BD9DEDB9-1DD5-4A49-8061-568F2635C5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A38AF5BF-23A2-4F81-90A0-95FA72D3DD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7E5C382-868C-4121-AF94-60880C5C48BA}"/>
                  </a:ext>
                </a:extLst>
              </p:cNvPr>
              <p:cNvSpPr/>
              <p:nvPr/>
            </p:nvSpPr>
            <p:spPr>
              <a:xfrm>
                <a:off x="9362941" y="2592923"/>
                <a:ext cx="2196551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30F1D28-938E-4F21-9CE7-C2334DFAA265}"/>
                </a:ext>
              </a:extLst>
            </p:cNvPr>
            <p:cNvGrpSpPr/>
            <p:nvPr/>
          </p:nvGrpSpPr>
          <p:grpSpPr>
            <a:xfrm>
              <a:off x="7955783" y="3467457"/>
              <a:ext cx="3519294" cy="1040468"/>
              <a:chOff x="7955783" y="3467457"/>
              <a:chExt cx="3519294" cy="104046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1CC2FA9-DA7A-4790-B64D-1639D87E2ACF}"/>
                  </a:ext>
                </a:extLst>
              </p:cNvPr>
              <p:cNvGrpSpPr/>
              <p:nvPr/>
            </p:nvGrpSpPr>
            <p:grpSpPr>
              <a:xfrm>
                <a:off x="7955783" y="3467457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CFA8F8B-3BDA-4CF6-97DD-66DF4EB0A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CFA8F8B-3BDA-4CF6-97DD-66DF4EB0A7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DB6B4B7E-5B31-4F39-8615-3936B5635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DB6B4B7E-5B31-4F39-8615-3936B5635C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5A9E5E-1183-4C8F-8B64-23BE70E09FC2}"/>
                  </a:ext>
                </a:extLst>
              </p:cNvPr>
              <p:cNvSpPr/>
              <p:nvPr/>
            </p:nvSpPr>
            <p:spPr>
              <a:xfrm>
                <a:off x="9510330" y="3696308"/>
                <a:ext cx="1964747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divergent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</p:grpSp>
      <p:sp>
        <p:nvSpPr>
          <p:cNvPr id="21" name="Right Arrow 3">
            <a:extLst>
              <a:ext uri="{FF2B5EF4-FFF2-40B4-BE49-F238E27FC236}">
                <a16:creationId xmlns:a16="http://schemas.microsoft.com/office/drawing/2014/main" id="{5191A4FB-EDFB-47E1-AC91-53DEC8C4A367}"/>
              </a:ext>
            </a:extLst>
          </p:cNvPr>
          <p:cNvSpPr/>
          <p:nvPr/>
        </p:nvSpPr>
        <p:spPr>
          <a:xfrm>
            <a:off x="206141" y="262016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6A81677-E8F0-4BB5-8A26-1059B55BD5E1}"/>
              </a:ext>
            </a:extLst>
          </p:cNvPr>
          <p:cNvGrpSpPr/>
          <p:nvPr/>
        </p:nvGrpSpPr>
        <p:grpSpPr>
          <a:xfrm>
            <a:off x="792383" y="2179433"/>
            <a:ext cx="2441773" cy="1238348"/>
            <a:chOff x="2019815" y="2247633"/>
            <a:chExt cx="1990849" cy="123834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56D671-C581-4C7F-908E-707010E54F73}"/>
                </a:ext>
              </a:extLst>
            </p:cNvPr>
            <p:cNvSpPr/>
            <p:nvPr/>
          </p:nvSpPr>
          <p:spPr>
            <a:xfrm>
              <a:off x="2019815" y="2605439"/>
              <a:ext cx="76101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B15ACF-CEBF-4C2B-8761-7AB8BC976F15}"/>
                    </a:ext>
                  </a:extLst>
                </p:cNvPr>
                <p:cNvSpPr/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7B15ACF-CEBF-4C2B-8761-7AB8BC976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F66F3A-739E-496D-985B-40AE609224D3}"/>
                  </a:ext>
                </a:extLst>
              </p:cNvPr>
              <p:cNvSpPr/>
              <p:nvPr/>
            </p:nvSpPr>
            <p:spPr>
              <a:xfrm>
                <a:off x="2887751" y="2168418"/>
                <a:ext cx="2598649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ad>
                                    <m:ra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m:rPr>
                                          <m:brk m:alnAt="7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g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AF66F3A-739E-496D-985B-40AE60922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51" y="2168418"/>
                <a:ext cx="2598649" cy="1238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20D2CD-9A88-4B62-9165-DC89DB268294}"/>
                  </a:ext>
                </a:extLst>
              </p:cNvPr>
              <p:cNvSpPr/>
              <p:nvPr/>
            </p:nvSpPr>
            <p:spPr>
              <a:xfrm>
                <a:off x="2622211" y="3689559"/>
                <a:ext cx="1846293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20D2CD-9A88-4B62-9165-DC89DB268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211" y="3689559"/>
                <a:ext cx="1846293" cy="123834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F92879-4299-4A58-96E7-026DCE6838BD}"/>
                  </a:ext>
                </a:extLst>
              </p:cNvPr>
              <p:cNvSpPr/>
              <p:nvPr/>
            </p:nvSpPr>
            <p:spPr>
              <a:xfrm>
                <a:off x="2643621" y="5199685"/>
                <a:ext cx="1769137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DF92879-4299-4A58-96E7-026DCE6838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621" y="5199685"/>
                <a:ext cx="1769137" cy="12383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53FD31-656A-47AB-9389-9E7A343CE892}"/>
                  </a:ext>
                </a:extLst>
              </p:cNvPr>
              <p:cNvSpPr/>
              <p:nvPr/>
            </p:nvSpPr>
            <p:spPr>
              <a:xfrm>
                <a:off x="4268869" y="5469415"/>
                <a:ext cx="6478644" cy="770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divergent by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-series test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 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E53FD31-656A-47AB-9389-9E7A343CE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869" y="5469415"/>
                <a:ext cx="6478644" cy="770578"/>
              </a:xfrm>
              <a:prstGeom prst="rect">
                <a:avLst/>
              </a:prstGeom>
              <a:blipFill>
                <a:blip r:embed="rId12"/>
                <a:stretch>
                  <a:fillRect l="-1881" b="-7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1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/>
      <p:bldP spid="26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E2DF99-802A-40E8-B672-1529FB0CF1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E2DF99-802A-40E8-B672-1529FB0CF1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1382CB52-6176-4365-AB7A-5E844107F8C6}"/>
              </a:ext>
            </a:extLst>
          </p:cNvPr>
          <p:cNvSpPr/>
          <p:nvPr/>
        </p:nvSpPr>
        <p:spPr>
          <a:xfrm>
            <a:off x="226128" y="293082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81CC03-DC70-4548-BA17-18E8720A73D4}"/>
                  </a:ext>
                </a:extLst>
              </p:cNvPr>
              <p:cNvSpPr/>
              <p:nvPr/>
            </p:nvSpPr>
            <p:spPr>
              <a:xfrm>
                <a:off x="119766" y="937825"/>
                <a:ext cx="1769137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3 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981CC03-DC70-4548-BA17-18E8720A7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6" y="937825"/>
                <a:ext cx="1769137" cy="12383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883127-3B0B-4FF8-A1A0-0C7135C08A81}"/>
                  </a:ext>
                </a:extLst>
              </p:cNvPr>
              <p:cNvSpPr/>
              <p:nvPr/>
            </p:nvSpPr>
            <p:spPr>
              <a:xfrm>
                <a:off x="1745015" y="1207555"/>
                <a:ext cx="6304282" cy="770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divergent by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-series test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&lt;1.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A883127-3B0B-4FF8-A1A0-0C7135C08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015" y="1207555"/>
                <a:ext cx="6304282" cy="770578"/>
              </a:xfrm>
              <a:prstGeom prst="rect">
                <a:avLst/>
              </a:prstGeom>
              <a:blipFill>
                <a:blip r:embed="rId4"/>
                <a:stretch>
                  <a:fillRect l="-1934" b="-15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AEF54-9A81-420A-A696-35ABE0A748C7}"/>
              </a:ext>
            </a:extLst>
          </p:cNvPr>
          <p:cNvGrpSpPr/>
          <p:nvPr/>
        </p:nvGrpSpPr>
        <p:grpSpPr>
          <a:xfrm>
            <a:off x="774378" y="2402797"/>
            <a:ext cx="7379623" cy="1390912"/>
            <a:chOff x="864530" y="4696262"/>
            <a:chExt cx="7379623" cy="13909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A5396D-29B3-44CC-8923-D4675D695E52}"/>
                </a:ext>
              </a:extLst>
            </p:cNvPr>
            <p:cNvSpPr/>
            <p:nvPr/>
          </p:nvSpPr>
          <p:spPr>
            <a:xfrm>
              <a:off x="864530" y="5132995"/>
              <a:ext cx="1024373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3EF89D-7D40-4A41-828B-8383DCC89A09}"/>
                    </a:ext>
                  </a:extLst>
                </p:cNvPr>
                <p:cNvSpPr/>
                <p:nvPr/>
              </p:nvSpPr>
              <p:spPr>
                <a:xfrm>
                  <a:off x="1560053" y="4696263"/>
                  <a:ext cx="1260420" cy="13909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3EF89D-7D40-4A41-828B-8383DCC89A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053" y="4696263"/>
                  <a:ext cx="1260420" cy="13909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B17BBF3-67B4-4744-8B91-3FF30CDFCA61}"/>
                    </a:ext>
                  </a:extLst>
                </p:cNvPr>
                <p:cNvSpPr/>
                <p:nvPr/>
              </p:nvSpPr>
              <p:spPr>
                <a:xfrm>
                  <a:off x="5142055" y="4696262"/>
                  <a:ext cx="1260420" cy="139091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B17BBF3-67B4-4744-8B91-3FF30CDFC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2055" y="4696262"/>
                  <a:ext cx="1260420" cy="13909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94D07A-FC70-4F66-8554-16DFB9D694B4}"/>
                </a:ext>
              </a:extLst>
            </p:cNvPr>
            <p:cNvSpPr/>
            <p:nvPr/>
          </p:nvSpPr>
          <p:spPr>
            <a:xfrm>
              <a:off x="2584426" y="5132995"/>
              <a:ext cx="2683033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 and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2E9E35-7530-419C-B044-F4D5F72B75B4}"/>
                </a:ext>
              </a:extLst>
            </p:cNvPr>
            <p:cNvSpPr/>
            <p:nvPr/>
          </p:nvSpPr>
          <p:spPr>
            <a:xfrm>
              <a:off x="6318827" y="5132995"/>
              <a:ext cx="1925326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divergent.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63DB33A-684C-45E7-A16B-B563630C6E11}"/>
              </a:ext>
            </a:extLst>
          </p:cNvPr>
          <p:cNvSpPr/>
          <p:nvPr/>
        </p:nvSpPr>
        <p:spPr>
          <a:xfrm>
            <a:off x="784163" y="3905398"/>
            <a:ext cx="7471941" cy="5280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Hence,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conditionally convergent</a:t>
            </a:r>
            <a:r>
              <a:rPr lang="en-IN" sz="2800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6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Method:16         </a:t>
            </a:r>
            <a:r>
              <a:rPr lang="en-IN" b="1" dirty="0"/>
              <a:t>Conditionally Convergent </a:t>
            </a:r>
            <a:r>
              <a:rPr lang="en-IN" dirty="0"/>
              <a:t>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30399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5629837" y="871335"/>
                <a:ext cx="4832198" cy="957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837" y="871335"/>
                <a:ext cx="4832198" cy="957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385294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Check the convergence of</a:t>
            </a:r>
          </a:p>
        </p:txBody>
      </p:sp>
      <p:sp>
        <p:nvSpPr>
          <p:cNvPr id="27" name="Right Arrow 3">
            <a:extLst>
              <a:ext uri="{FF2B5EF4-FFF2-40B4-BE49-F238E27FC236}">
                <a16:creationId xmlns:a16="http://schemas.microsoft.com/office/drawing/2014/main" id="{E127DBB9-2D4B-4A64-BF8B-CFB97B0B41F6}"/>
              </a:ext>
            </a:extLst>
          </p:cNvPr>
          <p:cNvSpPr/>
          <p:nvPr/>
        </p:nvSpPr>
        <p:spPr>
          <a:xfrm>
            <a:off x="1436650" y="476239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404F9-0CD9-4DF1-8BD0-6680DEC110D1}"/>
              </a:ext>
            </a:extLst>
          </p:cNvPr>
          <p:cNvGrpSpPr/>
          <p:nvPr/>
        </p:nvGrpSpPr>
        <p:grpSpPr>
          <a:xfrm>
            <a:off x="8116192" y="3287006"/>
            <a:ext cx="3934192" cy="2421229"/>
            <a:chOff x="7781936" y="2189408"/>
            <a:chExt cx="3934192" cy="242122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385EEC4-0796-47C5-A379-3FECF0F5C7BF}"/>
                </a:ext>
              </a:extLst>
            </p:cNvPr>
            <p:cNvSpPr/>
            <p:nvPr/>
          </p:nvSpPr>
          <p:spPr>
            <a:xfrm>
              <a:off x="7781936" y="2189408"/>
              <a:ext cx="3934192" cy="242122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4306BE-5BE9-4A90-98D8-35B8996ECFFA}"/>
                </a:ext>
              </a:extLst>
            </p:cNvPr>
            <p:cNvGrpSpPr/>
            <p:nvPr/>
          </p:nvGrpSpPr>
          <p:grpSpPr>
            <a:xfrm>
              <a:off x="7942904" y="2349542"/>
              <a:ext cx="3616588" cy="1040468"/>
              <a:chOff x="7942904" y="2349542"/>
              <a:chExt cx="3616588" cy="104046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F54057-2080-48B0-A47A-0A42F0A7BE37}"/>
                  </a:ext>
                </a:extLst>
              </p:cNvPr>
              <p:cNvGrpSpPr/>
              <p:nvPr/>
            </p:nvGrpSpPr>
            <p:grpSpPr>
              <a:xfrm>
                <a:off x="7942904" y="2349542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A6E9BB63-E103-49FD-A90B-4357014C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A6E9BB63-E103-49FD-A90B-4357014C0D1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2B586BC1-31D5-4100-8982-70A809F4E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2B586BC1-31D5-4100-8982-70A809F4EE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8387BB-13AA-43BB-85DA-A38CDC2F3069}"/>
                  </a:ext>
                </a:extLst>
              </p:cNvPr>
              <p:cNvSpPr/>
              <p:nvPr/>
            </p:nvSpPr>
            <p:spPr>
              <a:xfrm>
                <a:off x="9362941" y="2592923"/>
                <a:ext cx="2196551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84638E-E17B-4A81-B950-33D96EA9E08F}"/>
                </a:ext>
              </a:extLst>
            </p:cNvPr>
            <p:cNvGrpSpPr/>
            <p:nvPr/>
          </p:nvGrpSpPr>
          <p:grpSpPr>
            <a:xfrm>
              <a:off x="7955783" y="3467457"/>
              <a:ext cx="3519294" cy="1040468"/>
              <a:chOff x="7955783" y="3467457"/>
              <a:chExt cx="3519294" cy="104046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7A7B337-9F18-45FE-9743-4454621C0B38}"/>
                  </a:ext>
                </a:extLst>
              </p:cNvPr>
              <p:cNvGrpSpPr/>
              <p:nvPr/>
            </p:nvGrpSpPr>
            <p:grpSpPr>
              <a:xfrm>
                <a:off x="7955783" y="3467457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49EED3C6-E089-48A9-8BE6-4BE17E7F0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49EED3C6-E089-48A9-8BE6-4BE17E7F0D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8F75976D-3445-40B4-88C8-0EB7C8D42A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8F75976D-3445-40B4-88C8-0EB7C8D42A2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8E241E9-E60B-421D-9FFE-2B4B4E0E8738}"/>
                  </a:ext>
                </a:extLst>
              </p:cNvPr>
              <p:cNvSpPr/>
              <p:nvPr/>
            </p:nvSpPr>
            <p:spPr>
              <a:xfrm>
                <a:off x="9510330" y="3696308"/>
                <a:ext cx="1964747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divergent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3412D6-4129-49AE-AC81-40719989EB67}"/>
              </a:ext>
            </a:extLst>
          </p:cNvPr>
          <p:cNvGrpSpPr/>
          <p:nvPr/>
        </p:nvGrpSpPr>
        <p:grpSpPr>
          <a:xfrm>
            <a:off x="2022894" y="4445571"/>
            <a:ext cx="2241886" cy="1013288"/>
            <a:chOff x="2019815" y="2371542"/>
            <a:chExt cx="1827873" cy="101328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D0BBCC-6B50-42C3-B797-79E16A25B5D7}"/>
                </a:ext>
              </a:extLst>
            </p:cNvPr>
            <p:cNvSpPr/>
            <p:nvPr/>
          </p:nvSpPr>
          <p:spPr>
            <a:xfrm>
              <a:off x="2019815" y="2605439"/>
              <a:ext cx="600803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0B25CAD-255F-44A8-9ED4-7A98F992593E}"/>
                    </a:ext>
                  </a:extLst>
                </p:cNvPr>
                <p:cNvSpPr/>
                <p:nvPr/>
              </p:nvSpPr>
              <p:spPr>
                <a:xfrm>
                  <a:off x="2490952" y="2371542"/>
                  <a:ext cx="1356736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0B25CAD-255F-44A8-9ED4-7A98F99259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952" y="2371542"/>
                  <a:ext cx="1356736" cy="10132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13E8C-DEAB-4F2B-A315-FD22754BCBC0}"/>
                  </a:ext>
                </a:extLst>
              </p:cNvPr>
              <p:cNvSpPr/>
              <p:nvPr/>
            </p:nvSpPr>
            <p:spPr>
              <a:xfrm>
                <a:off x="10262332" y="1096532"/>
                <a:ext cx="1179166" cy="60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5913E8C-DEAB-4F2B-A315-FD22754BC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332" y="1096532"/>
                <a:ext cx="1179166" cy="6054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76C0F-74EA-4D4A-85CD-F02E108310BF}"/>
              </a:ext>
            </a:extLst>
          </p:cNvPr>
          <p:cNvGrpSpPr/>
          <p:nvPr/>
        </p:nvGrpSpPr>
        <p:grpSpPr>
          <a:xfrm>
            <a:off x="2012723" y="2158678"/>
            <a:ext cx="5769213" cy="957624"/>
            <a:chOff x="2012723" y="2158678"/>
            <a:chExt cx="5769213" cy="9576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2723" y="2348279"/>
              <a:ext cx="878613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D8C6AE5-BE71-418A-9839-C55D63683CA4}"/>
                    </a:ext>
                  </a:extLst>
                </p:cNvPr>
                <p:cNvSpPr/>
                <p:nvPr/>
              </p:nvSpPr>
              <p:spPr>
                <a:xfrm>
                  <a:off x="2767344" y="2158678"/>
                  <a:ext cx="5014592" cy="9576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−…=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D8C6AE5-BE71-418A-9839-C55D63683C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344" y="2158678"/>
                  <a:ext cx="5014592" cy="95762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88F8E6-1B11-4D3E-BD8D-440028D2F014}"/>
                  </a:ext>
                </a:extLst>
              </p:cNvPr>
              <p:cNvSpPr/>
              <p:nvPr/>
            </p:nvSpPr>
            <p:spPr>
              <a:xfrm>
                <a:off x="7582750" y="1983358"/>
                <a:ext cx="2368973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88F8E6-1B11-4D3E-BD8D-440028D2F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750" y="1983358"/>
                <a:ext cx="2368973" cy="13082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E157D02-DB6E-4092-925C-A757D99689D6}"/>
              </a:ext>
            </a:extLst>
          </p:cNvPr>
          <p:cNvGrpSpPr/>
          <p:nvPr/>
        </p:nvGrpSpPr>
        <p:grpSpPr>
          <a:xfrm>
            <a:off x="2012723" y="3350589"/>
            <a:ext cx="3413359" cy="1013288"/>
            <a:chOff x="2019815" y="2343439"/>
            <a:chExt cx="2783010" cy="101328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46DA317-DE33-4BE7-9FCC-D7DCEC1F2D9B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7D58B6-B194-4334-AB9F-AE1227E6FD48}"/>
                    </a:ext>
                  </a:extLst>
                </p:cNvPr>
                <p:cNvSpPr/>
                <p:nvPr/>
              </p:nvSpPr>
              <p:spPr>
                <a:xfrm>
                  <a:off x="2722231" y="2343439"/>
                  <a:ext cx="2080594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47D58B6-B194-4334-AB9F-AE1227E6FD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231" y="2343439"/>
                  <a:ext cx="2080594" cy="10132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1B7B31-07E1-4E31-8807-CB85A2D2D6FE}"/>
              </a:ext>
            </a:extLst>
          </p:cNvPr>
          <p:cNvGrpSpPr/>
          <p:nvPr/>
        </p:nvGrpSpPr>
        <p:grpSpPr>
          <a:xfrm>
            <a:off x="1997136" y="5561862"/>
            <a:ext cx="2423389" cy="920007"/>
            <a:chOff x="2019815" y="2357122"/>
            <a:chExt cx="1975855" cy="92000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7268473-B38F-449B-9F9A-4F37D4E271D0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28C8D00-5134-4048-A62C-5BF1701C68EC}"/>
                    </a:ext>
                  </a:extLst>
                </p:cNvPr>
                <p:cNvSpPr/>
                <p:nvPr/>
              </p:nvSpPr>
              <p:spPr>
                <a:xfrm>
                  <a:off x="2638937" y="2357122"/>
                  <a:ext cx="1356733" cy="920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28C8D00-5134-4048-A62C-5BF1701C68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937" y="2357122"/>
                  <a:ext cx="1356733" cy="92000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CE1068-952A-4BA8-8728-39564AB9623F}"/>
                  </a:ext>
                </a:extLst>
              </p:cNvPr>
              <p:cNvSpPr/>
              <p:nvPr/>
            </p:nvSpPr>
            <p:spPr>
              <a:xfrm>
                <a:off x="4236900" y="5561862"/>
                <a:ext cx="1819158" cy="957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CE1068-952A-4BA8-8728-39564AB96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00" y="5561862"/>
                <a:ext cx="1819158" cy="9576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DF0FE5EE-87BC-4E29-97EA-9E985BDDDF04}"/>
              </a:ext>
            </a:extLst>
          </p:cNvPr>
          <p:cNvSpPr/>
          <p:nvPr/>
        </p:nvSpPr>
        <p:spPr>
          <a:xfrm>
            <a:off x="7403390" y="5797515"/>
            <a:ext cx="1819159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1A811F-B1C8-40A5-BAC0-22D39B6403FB}"/>
                  </a:ext>
                </a:extLst>
              </p:cNvPr>
              <p:cNvSpPr/>
              <p:nvPr/>
            </p:nvSpPr>
            <p:spPr>
              <a:xfrm>
                <a:off x="5871662" y="5561862"/>
                <a:ext cx="1596124" cy="920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D1A811F-B1C8-40A5-BAC0-22D39B640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662" y="5561862"/>
                <a:ext cx="1596124" cy="9200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1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35" grpId="0"/>
      <p:bldP spid="42" grpId="0"/>
      <p:bldP spid="43" grpId="0"/>
      <p:bldP spid="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BA21EA-B189-4414-AE4C-89F39ECA82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BA21EA-B189-4414-AE4C-89F39ECA8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47DBF-D860-4EB0-891E-BC3FECE991AF}"/>
                  </a:ext>
                </a:extLst>
              </p:cNvPr>
              <p:cNvSpPr/>
              <p:nvPr/>
            </p:nvSpPr>
            <p:spPr>
              <a:xfrm>
                <a:off x="195800" y="2058997"/>
                <a:ext cx="3379396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E447DBF-D860-4EB0-891E-BC3FECE99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800" y="2058997"/>
                <a:ext cx="3379396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1267D-D815-4AE8-829F-9E37E0E15AD1}"/>
              </a:ext>
            </a:extLst>
          </p:cNvPr>
          <p:cNvGrpSpPr/>
          <p:nvPr/>
        </p:nvGrpSpPr>
        <p:grpSpPr>
          <a:xfrm>
            <a:off x="837451" y="3071464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41D31E-4793-455B-8B70-6E26711B2AB7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41D31E-4793-455B-8B70-6E26711B2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A6D3F6-8829-44B7-B6E3-2340E18B23AB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6" name="Right Arrow 3">
            <a:extLst>
              <a:ext uri="{FF2B5EF4-FFF2-40B4-BE49-F238E27FC236}">
                <a16:creationId xmlns:a16="http://schemas.microsoft.com/office/drawing/2014/main" id="{776E1FE2-413A-444C-8297-A12266D1C655}"/>
              </a:ext>
            </a:extLst>
          </p:cNvPr>
          <p:cNvSpPr/>
          <p:nvPr/>
        </p:nvSpPr>
        <p:spPr>
          <a:xfrm>
            <a:off x="278418" y="315184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2758C1-4B6C-4C38-BB70-7843D54C9352}"/>
                  </a:ext>
                </a:extLst>
              </p:cNvPr>
              <p:cNvSpPr/>
              <p:nvPr/>
            </p:nvSpPr>
            <p:spPr>
              <a:xfrm>
                <a:off x="3044337" y="2836525"/>
                <a:ext cx="1736916" cy="9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2758C1-4B6C-4C38-BB70-7843D54C93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337" y="2836525"/>
                <a:ext cx="1736916" cy="9697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BF40D9-7F1A-459D-B3B6-8F3E1D59155D}"/>
                  </a:ext>
                </a:extLst>
              </p:cNvPr>
              <p:cNvSpPr/>
              <p:nvPr/>
            </p:nvSpPr>
            <p:spPr>
              <a:xfrm>
                <a:off x="2837732" y="4094467"/>
                <a:ext cx="796801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BF40D9-7F1A-459D-B3B6-8F3E1D591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732" y="4094467"/>
                <a:ext cx="796801" cy="491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5CC01CE1-4C16-4E4A-8F97-D46F13C4AA8C}"/>
              </a:ext>
            </a:extLst>
          </p:cNvPr>
          <p:cNvSpPr/>
          <p:nvPr/>
        </p:nvSpPr>
        <p:spPr>
          <a:xfrm>
            <a:off x="278418" y="527846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C21DED-5343-46F4-851C-41EBD93DB90D}"/>
              </a:ext>
            </a:extLst>
          </p:cNvPr>
          <p:cNvGrpSpPr/>
          <p:nvPr/>
        </p:nvGrpSpPr>
        <p:grpSpPr>
          <a:xfrm>
            <a:off x="826668" y="4798341"/>
            <a:ext cx="6535048" cy="1264833"/>
            <a:chOff x="780149" y="5336363"/>
            <a:chExt cx="6535048" cy="12648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C528AF-C833-4BA0-AC0D-1F75AB99CFED}"/>
                </a:ext>
              </a:extLst>
            </p:cNvPr>
            <p:cNvSpPr/>
            <p:nvPr/>
          </p:nvSpPr>
          <p:spPr>
            <a:xfrm>
              <a:off x="780149" y="5725190"/>
              <a:ext cx="365836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by </a:t>
              </a:r>
              <a:r>
                <a:rPr lang="en-IN" sz="2800" b="1" dirty="0">
                  <a:solidFill>
                    <a:srgbClr val="890E4F"/>
                  </a:solidFill>
                </a:rPr>
                <a:t>Leibnitz’s test</a:t>
              </a:r>
              <a:r>
                <a:rPr lang="en-IN" sz="2800" dirty="0">
                  <a:solidFill>
                    <a:srgbClr val="002060"/>
                  </a:solidFill>
                </a:rPr>
                <a:t>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7C3D41D-A175-4B81-B5C3-781D53F521B7}"/>
                    </a:ext>
                  </a:extLst>
                </p:cNvPr>
                <p:cNvSpPr txBox="1"/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7C3D41D-A175-4B81-B5C3-781D53F5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485F6A-E542-4D69-8668-E400C304CC53}"/>
                </a:ext>
              </a:extLst>
            </p:cNvPr>
            <p:cNvSpPr/>
            <p:nvPr/>
          </p:nvSpPr>
          <p:spPr>
            <a:xfrm>
              <a:off x="5114351" y="5710054"/>
              <a:ext cx="2200846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3FAA5D-644F-45F5-8564-FA81BF1434BB}"/>
              </a:ext>
            </a:extLst>
          </p:cNvPr>
          <p:cNvGrpSpPr/>
          <p:nvPr/>
        </p:nvGrpSpPr>
        <p:grpSpPr>
          <a:xfrm>
            <a:off x="195800" y="907718"/>
            <a:ext cx="2370382" cy="920007"/>
            <a:chOff x="2019815" y="2357122"/>
            <a:chExt cx="1932636" cy="92000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EF9228B-A7A8-4CE7-8165-BC9225E90B1F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9631699-8D4C-41D4-B130-D650A995819D}"/>
                    </a:ext>
                  </a:extLst>
                </p:cNvPr>
                <p:cNvSpPr/>
                <p:nvPr/>
              </p:nvSpPr>
              <p:spPr>
                <a:xfrm>
                  <a:off x="2595718" y="2357122"/>
                  <a:ext cx="1356733" cy="9200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p>
                            </m:sSup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9631699-8D4C-41D4-B130-D650A99581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5718" y="2357122"/>
                  <a:ext cx="1356733" cy="920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09830C-2A3B-4AFD-AA29-FE49C0417A31}"/>
                  </a:ext>
                </a:extLst>
              </p:cNvPr>
              <p:cNvSpPr/>
              <p:nvPr/>
            </p:nvSpPr>
            <p:spPr>
              <a:xfrm>
                <a:off x="2329548" y="907718"/>
                <a:ext cx="1819158" cy="957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309830C-2A3B-4AFD-AA29-FE49C0417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48" y="907718"/>
                <a:ext cx="1819158" cy="957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30BD24E-FA59-455D-BD3E-7A56A14C3E77}"/>
              </a:ext>
            </a:extLst>
          </p:cNvPr>
          <p:cNvSpPr/>
          <p:nvPr/>
        </p:nvSpPr>
        <p:spPr>
          <a:xfrm>
            <a:off x="5496038" y="1143371"/>
            <a:ext cx="1819159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0460-ADFD-407F-A0F5-0BE0DE2B5F6D}"/>
                  </a:ext>
                </a:extLst>
              </p:cNvPr>
              <p:cNvSpPr/>
              <p:nvPr/>
            </p:nvSpPr>
            <p:spPr>
              <a:xfrm>
                <a:off x="3964310" y="907718"/>
                <a:ext cx="1596124" cy="920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EE0460-ADFD-407F-A0F5-0BE0DE2B5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310" y="907718"/>
                <a:ext cx="1596124" cy="9200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49DB4A-7071-45CE-A55B-4498F84AD4BC}"/>
                  </a:ext>
                </a:extLst>
              </p:cNvPr>
              <p:cNvSpPr/>
              <p:nvPr/>
            </p:nvSpPr>
            <p:spPr>
              <a:xfrm>
                <a:off x="3377435" y="2058997"/>
                <a:ext cx="1736916" cy="60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∵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49DB4A-7071-45CE-A55B-4498F84AD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435" y="2058997"/>
                <a:ext cx="1736916" cy="6054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BAA98F-CB2D-472C-B126-C3653C712539}"/>
                  </a:ext>
                </a:extLst>
              </p:cNvPr>
              <p:cNvSpPr/>
              <p:nvPr/>
            </p:nvSpPr>
            <p:spPr>
              <a:xfrm>
                <a:off x="3563237" y="4057525"/>
                <a:ext cx="1467550" cy="60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BAA98F-CB2D-472C-B126-C3653C712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237" y="4057525"/>
                <a:ext cx="1467550" cy="605466"/>
              </a:xfrm>
              <a:prstGeom prst="rect">
                <a:avLst/>
              </a:prstGeom>
              <a:blipFill>
                <a:blip r:embed="rId12"/>
                <a:stretch>
                  <a:fillRect l="-8750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1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/>
      <p:bldP spid="18" grpId="0"/>
      <p:bldP spid="22" grpId="0" animBg="1"/>
      <p:bldP spid="32" grpId="0"/>
      <p:bldP spid="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AF2689-4FE6-4CE6-8421-65410C888A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AF2689-4FE6-4CE6-8421-65410C888A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FB9B0873-7A30-47A2-8785-BE845B1EBD7F}"/>
              </a:ext>
            </a:extLst>
          </p:cNvPr>
          <p:cNvSpPr/>
          <p:nvPr/>
        </p:nvSpPr>
        <p:spPr>
          <a:xfrm>
            <a:off x="226903" y="136329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873ACC-4BE3-4FE9-9224-9F5453A16A21}"/>
              </a:ext>
            </a:extLst>
          </p:cNvPr>
          <p:cNvGrpSpPr/>
          <p:nvPr/>
        </p:nvGrpSpPr>
        <p:grpSpPr>
          <a:xfrm>
            <a:off x="775153" y="883164"/>
            <a:ext cx="6535048" cy="1264833"/>
            <a:chOff x="780149" y="5336363"/>
            <a:chExt cx="6535048" cy="12648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6262FD-024B-4562-BABD-5E64FB669EEE}"/>
                </a:ext>
              </a:extLst>
            </p:cNvPr>
            <p:cNvSpPr/>
            <p:nvPr/>
          </p:nvSpPr>
          <p:spPr>
            <a:xfrm>
              <a:off x="780149" y="5725190"/>
              <a:ext cx="365836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by </a:t>
              </a:r>
              <a:r>
                <a:rPr lang="en-IN" sz="2800" b="1" dirty="0">
                  <a:solidFill>
                    <a:srgbClr val="890E4F"/>
                  </a:solidFill>
                </a:rPr>
                <a:t>Leibnitz’s test</a:t>
              </a:r>
              <a:r>
                <a:rPr lang="en-IN" sz="2800" dirty="0">
                  <a:solidFill>
                    <a:srgbClr val="002060"/>
                  </a:solidFill>
                </a:rPr>
                <a:t>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AD2872-01AE-4DC3-96A8-6F97731E036F}"/>
                    </a:ext>
                  </a:extLst>
                </p:cNvPr>
                <p:cNvSpPr txBox="1"/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2AD2872-01AE-4DC3-96A8-6F97731E0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0F3218-7285-4A6C-95AE-B9E680E7D99D}"/>
                </a:ext>
              </a:extLst>
            </p:cNvPr>
            <p:cNvSpPr/>
            <p:nvPr/>
          </p:nvSpPr>
          <p:spPr>
            <a:xfrm>
              <a:off x="5114351" y="5710054"/>
              <a:ext cx="2200846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convergent.</a:t>
              </a:r>
            </a:p>
          </p:txBody>
        </p:sp>
      </p:grpSp>
      <p:sp>
        <p:nvSpPr>
          <p:cNvPr id="9" name="Right Arrow 3">
            <a:extLst>
              <a:ext uri="{FF2B5EF4-FFF2-40B4-BE49-F238E27FC236}">
                <a16:creationId xmlns:a16="http://schemas.microsoft.com/office/drawing/2014/main" id="{300C4607-CE68-44B0-8E24-552193E5108A}"/>
              </a:ext>
            </a:extLst>
          </p:cNvPr>
          <p:cNvSpPr/>
          <p:nvPr/>
        </p:nvSpPr>
        <p:spPr>
          <a:xfrm>
            <a:off x="206141" y="292926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37D376F-CCB1-421B-8D4E-4B90BF6B5C3F}"/>
              </a:ext>
            </a:extLst>
          </p:cNvPr>
          <p:cNvGrpSpPr/>
          <p:nvPr/>
        </p:nvGrpSpPr>
        <p:grpSpPr>
          <a:xfrm>
            <a:off x="792383" y="2488527"/>
            <a:ext cx="2441773" cy="1238348"/>
            <a:chOff x="2019815" y="2247633"/>
            <a:chExt cx="1990849" cy="123834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DA76FC-B659-4383-92A9-808B14E92DD8}"/>
                </a:ext>
              </a:extLst>
            </p:cNvPr>
            <p:cNvSpPr/>
            <p:nvPr/>
          </p:nvSpPr>
          <p:spPr>
            <a:xfrm>
              <a:off x="2019815" y="2605439"/>
              <a:ext cx="76101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F16747C-CF3A-4310-B87B-3567809AC32A}"/>
                    </a:ext>
                  </a:extLst>
                </p:cNvPr>
                <p:cNvSpPr/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F16747C-CF3A-4310-B87B-3567809AC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94FEF1-3916-487D-B2AF-1C61B35B3E44}"/>
                  </a:ext>
                </a:extLst>
              </p:cNvPr>
              <p:cNvSpPr/>
              <p:nvPr/>
            </p:nvSpPr>
            <p:spPr>
              <a:xfrm>
                <a:off x="2926389" y="2477512"/>
                <a:ext cx="2315314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p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94FEF1-3916-487D-B2AF-1C61B35B3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89" y="2477512"/>
                <a:ext cx="2315314" cy="1238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0C8197-A56E-4CD4-AFDB-99554C406899}"/>
                  </a:ext>
                </a:extLst>
              </p:cNvPr>
              <p:cNvSpPr/>
              <p:nvPr/>
            </p:nvSpPr>
            <p:spPr>
              <a:xfrm>
                <a:off x="2583574" y="4088806"/>
                <a:ext cx="1846293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10C8197-A56E-4CD4-AFDB-99554C406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574" y="4088806"/>
                <a:ext cx="1846293" cy="1238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315509-D531-4EA8-AB57-2861E0C0FEB6}"/>
                  </a:ext>
                </a:extLst>
              </p:cNvPr>
              <p:cNvSpPr/>
              <p:nvPr/>
            </p:nvSpPr>
            <p:spPr>
              <a:xfrm>
                <a:off x="783265" y="5689085"/>
                <a:ext cx="2800955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Given that,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315509-D531-4EA8-AB57-2861E0C0F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65" y="5689085"/>
                <a:ext cx="2800955" cy="517450"/>
              </a:xfrm>
              <a:prstGeom prst="rect">
                <a:avLst/>
              </a:prstGeom>
              <a:blipFill>
                <a:blip r:embed="rId7"/>
                <a:stretch>
                  <a:fillRect l="-4348" t="-11765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62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4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6">
                <a:extLst>
                  <a:ext uri="{FF2B5EF4-FFF2-40B4-BE49-F238E27FC236}">
                    <a16:creationId xmlns:a16="http://schemas.microsoft.com/office/drawing/2014/main" id="{D7B3364F-E959-4D49-8DA5-91F2705ABF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7" name="Title 16">
                <a:extLst>
                  <a:ext uri="{FF2B5EF4-FFF2-40B4-BE49-F238E27FC236}">
                    <a16:creationId xmlns:a16="http://schemas.microsoft.com/office/drawing/2014/main" id="{D7B3364F-E959-4D49-8DA5-91F2705ABF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29B81A-91C0-47C3-855B-61FCE83F75BD}"/>
                  </a:ext>
                </a:extLst>
              </p:cNvPr>
              <p:cNvSpPr/>
              <p:nvPr/>
            </p:nvSpPr>
            <p:spPr>
              <a:xfrm>
                <a:off x="136151" y="1060537"/>
                <a:ext cx="2800955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Given that,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C29B81A-91C0-47C3-855B-61FCE83F7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1" y="1060537"/>
                <a:ext cx="2800955" cy="517450"/>
              </a:xfrm>
              <a:prstGeom prst="rect">
                <a:avLst/>
              </a:prstGeom>
              <a:blipFill>
                <a:blip r:embed="rId3"/>
                <a:stretch>
                  <a:fillRect l="-4348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08C33-1BDC-44A1-A2D2-BDBD0AD1F4C7}"/>
              </a:ext>
            </a:extLst>
          </p:cNvPr>
          <p:cNvSpPr/>
          <p:nvPr/>
        </p:nvSpPr>
        <p:spPr>
          <a:xfrm>
            <a:off x="236021" y="1825851"/>
            <a:ext cx="1227019" cy="5806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Case:1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A5F79-4378-49B5-9D68-B45B5091D920}"/>
                  </a:ext>
                </a:extLst>
              </p:cNvPr>
              <p:cNvSpPr/>
              <p:nvPr/>
            </p:nvSpPr>
            <p:spPr>
              <a:xfrm>
                <a:off x="1536628" y="1857453"/>
                <a:ext cx="1474066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1A5F79-4378-49B5-9D68-B45B5091D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8" y="1857453"/>
                <a:ext cx="1474066" cy="517450"/>
              </a:xfrm>
              <a:prstGeom prst="rect">
                <a:avLst/>
              </a:prstGeom>
              <a:blipFill>
                <a:blip r:embed="rId4"/>
                <a:stretch>
                  <a:fillRect l="-8264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EB22F-9E18-42BA-A618-9A294E774D9A}"/>
              </a:ext>
            </a:extLst>
          </p:cNvPr>
          <p:cNvGrpSpPr/>
          <p:nvPr/>
        </p:nvGrpSpPr>
        <p:grpSpPr>
          <a:xfrm>
            <a:off x="1533601" y="2491032"/>
            <a:ext cx="7285239" cy="1238348"/>
            <a:chOff x="1533601" y="2491032"/>
            <a:chExt cx="7285239" cy="123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B89C726-4FFF-4B6A-BB8F-F375E8AA4F7E}"/>
                    </a:ext>
                  </a:extLst>
                </p:cNvPr>
                <p:cNvSpPr/>
                <p:nvPr/>
              </p:nvSpPr>
              <p:spPr>
                <a:xfrm>
                  <a:off x="2880834" y="2851481"/>
                  <a:ext cx="5938006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convergent by </a:t>
                  </a:r>
                  <a14:m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-series test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, as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IN" sz="2800" b="1" i="1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B89C726-4FFF-4B6A-BB8F-F375E8AA4F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834" y="2851481"/>
                  <a:ext cx="5938006" cy="517450"/>
                </a:xfrm>
                <a:prstGeom prst="rect">
                  <a:avLst/>
                </a:prstGeom>
                <a:blipFill>
                  <a:blip r:embed="rId5"/>
                  <a:stretch>
                    <a:fillRect l="-2156" t="-12941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E4DFEE1-CAA3-49ED-9CD4-4DE2E3AD9954}"/>
                    </a:ext>
                  </a:extLst>
                </p:cNvPr>
                <p:cNvSpPr/>
                <p:nvPr/>
              </p:nvSpPr>
              <p:spPr>
                <a:xfrm>
                  <a:off x="1533601" y="2491032"/>
                  <a:ext cx="1474067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p>
                                </m:sSup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E4DFEE1-CAA3-49ED-9CD4-4DE2E3AD99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601" y="2491032"/>
                  <a:ext cx="1474067" cy="123834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2F1F441-6E6A-42C1-9A93-09761A26C8D4}"/>
                  </a:ext>
                </a:extLst>
              </p:cNvPr>
              <p:cNvSpPr/>
              <p:nvPr/>
            </p:nvSpPr>
            <p:spPr>
              <a:xfrm>
                <a:off x="136151" y="3915630"/>
                <a:ext cx="11863591" cy="580655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given series 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absolutely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381FF5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 is not conditionally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2F1F441-6E6A-42C1-9A93-09761A26C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151" y="3915630"/>
                <a:ext cx="11863591" cy="580655"/>
              </a:xfrm>
              <a:prstGeom prst="roundRect">
                <a:avLst/>
              </a:prstGeom>
              <a:blipFill>
                <a:blip r:embed="rId7"/>
                <a:stretch>
                  <a:fillRect l="-822" t="-6250" b="-22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F60E00-C83D-4C51-98FA-2512987FCD82}"/>
                  </a:ext>
                </a:extLst>
              </p:cNvPr>
              <p:cNvSpPr/>
              <p:nvPr/>
            </p:nvSpPr>
            <p:spPr>
              <a:xfrm>
                <a:off x="207885" y="4525859"/>
                <a:ext cx="3806351" cy="528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convergent when </a:t>
                </a:r>
                <a14:m>
                  <m:oMath xmlns:m="http://schemas.openxmlformats.org/officeDocument/2006/math"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F60E00-C83D-4C51-98FA-2512987FC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" y="4525859"/>
                <a:ext cx="3806351" cy="528031"/>
              </a:xfrm>
              <a:prstGeom prst="rect">
                <a:avLst/>
              </a:prstGeom>
              <a:blipFill>
                <a:blip r:embed="rId8"/>
                <a:stretch>
                  <a:fillRect l="-3200" t="-11494" b="-29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84FC3E-847B-4E3C-9070-29F886F839CB}"/>
              </a:ext>
            </a:extLst>
          </p:cNvPr>
          <p:cNvSpPr/>
          <p:nvPr/>
        </p:nvSpPr>
        <p:spPr>
          <a:xfrm>
            <a:off x="236021" y="5402899"/>
            <a:ext cx="1227019" cy="5806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Case:2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CD74951-0172-484C-B00B-59FE17CB65AB}"/>
                  </a:ext>
                </a:extLst>
              </p:cNvPr>
              <p:cNvSpPr/>
              <p:nvPr/>
            </p:nvSpPr>
            <p:spPr>
              <a:xfrm>
                <a:off x="1536627" y="5434501"/>
                <a:ext cx="2247582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CD74951-0172-484C-B00B-59FE17CB6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7" y="5434501"/>
                <a:ext cx="2247582" cy="517450"/>
              </a:xfrm>
              <a:prstGeom prst="rect">
                <a:avLst/>
              </a:prstGeom>
              <a:blipFill>
                <a:blip r:embed="rId9"/>
                <a:stretch>
                  <a:fillRect l="-5420" t="-11765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11A2482-5B0D-4226-8B25-3BA968EF0D8F}"/>
              </a:ext>
            </a:extLst>
          </p:cNvPr>
          <p:cNvGrpSpPr/>
          <p:nvPr/>
        </p:nvGrpSpPr>
        <p:grpSpPr>
          <a:xfrm>
            <a:off x="3514801" y="5053890"/>
            <a:ext cx="7697149" cy="1238348"/>
            <a:chOff x="3514801" y="5053890"/>
            <a:chExt cx="7697149" cy="123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739F53B-1BA4-4E47-9057-F830F852B8CD}"/>
                    </a:ext>
                  </a:extLst>
                </p:cNvPr>
                <p:cNvSpPr/>
                <p:nvPr/>
              </p:nvSpPr>
              <p:spPr>
                <a:xfrm>
                  <a:off x="4819830" y="5414339"/>
                  <a:ext cx="6392120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divergent by </a:t>
                  </a:r>
                  <a14:m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-series test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, as </a:t>
                  </a:r>
                  <a14:m>
                    <m:oMath xmlns:m="http://schemas.openxmlformats.org/officeDocument/2006/math">
                      <m:r>
                        <a:rPr lang="en-IN" sz="2800" b="1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2800" b="1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2800" b="1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IN" sz="2800" b="1" i="1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739F53B-1BA4-4E47-9057-F830F852B8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830" y="5414339"/>
                  <a:ext cx="6392120" cy="517450"/>
                </a:xfrm>
                <a:prstGeom prst="rect">
                  <a:avLst/>
                </a:prstGeom>
                <a:blipFill>
                  <a:blip r:embed="rId10"/>
                  <a:stretch>
                    <a:fillRect l="-2004" t="-11765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FB33D27-805A-43A2-BF1A-D155F3EB1124}"/>
                    </a:ext>
                  </a:extLst>
                </p:cNvPr>
                <p:cNvSpPr/>
                <p:nvPr/>
              </p:nvSpPr>
              <p:spPr>
                <a:xfrm>
                  <a:off x="3514801" y="5053890"/>
                  <a:ext cx="1474067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p>
                                </m:sSup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FB33D27-805A-43A2-BF1A-D155F3EB1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4801" y="5053890"/>
                  <a:ext cx="1474067" cy="12383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379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/>
      <p:bldP spid="13" grpId="0" animBg="1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itle 20">
                <a:extLst>
                  <a:ext uri="{FF2B5EF4-FFF2-40B4-BE49-F238E27FC236}">
                    <a16:creationId xmlns:a16="http://schemas.microsoft.com/office/drawing/2014/main" id="{48940563-3C65-4A8A-9645-6BA95E41964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Method:16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1" name="Title 20">
                <a:extLst>
                  <a:ext uri="{FF2B5EF4-FFF2-40B4-BE49-F238E27FC236}">
                    <a16:creationId xmlns:a16="http://schemas.microsoft.com/office/drawing/2014/main" id="{48940563-3C65-4A8A-9645-6BA95E419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97784E45-D979-4EEF-9371-5A6DA731E832}"/>
              </a:ext>
            </a:extLst>
          </p:cNvPr>
          <p:cNvSpPr/>
          <p:nvPr/>
        </p:nvSpPr>
        <p:spPr>
          <a:xfrm>
            <a:off x="236021" y="233441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CCFE21-C355-4712-8AB4-6485644B5FC3}"/>
                  </a:ext>
                </a:extLst>
              </p:cNvPr>
              <p:cNvSpPr/>
              <p:nvPr/>
            </p:nvSpPr>
            <p:spPr>
              <a:xfrm>
                <a:off x="739730" y="2237830"/>
                <a:ext cx="9389008" cy="528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the given series is conditionally convergent 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CCFE21-C355-4712-8AB4-6485644B5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30" y="2237830"/>
                <a:ext cx="9389008" cy="528031"/>
              </a:xfrm>
              <a:prstGeom prst="rect">
                <a:avLst/>
              </a:prstGeom>
              <a:blipFill>
                <a:blip r:embed="rId3"/>
                <a:stretch>
                  <a:fillRect l="-1298" t="-11494" r="-65" b="-29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02277F-4C8A-4E11-A432-93044976A1A4}"/>
              </a:ext>
            </a:extLst>
          </p:cNvPr>
          <p:cNvSpPr/>
          <p:nvPr/>
        </p:nvSpPr>
        <p:spPr>
          <a:xfrm>
            <a:off x="236021" y="2993469"/>
            <a:ext cx="1830578" cy="58065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Conclusion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BFF7D76-27FF-4094-B587-B14BEB113111}"/>
                  </a:ext>
                </a:extLst>
              </p:cNvPr>
              <p:cNvSpPr/>
              <p:nvPr/>
            </p:nvSpPr>
            <p:spPr>
              <a:xfrm>
                <a:off x="2214422" y="3019095"/>
                <a:ext cx="8127313" cy="580655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given series 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absolutely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381FF5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and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BFF7D76-27FF-4094-B587-B14BEB113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422" y="3019095"/>
                <a:ext cx="8127313" cy="580655"/>
              </a:xfrm>
              <a:prstGeom prst="roundRect">
                <a:avLst/>
              </a:prstGeom>
              <a:blipFill>
                <a:blip r:embed="rId4"/>
                <a:stretch>
                  <a:fillRect l="-1200" t="-6250" r="-1200" b="-22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9E934C-318A-4BE3-B75B-915D6FF509E8}"/>
                  </a:ext>
                </a:extLst>
              </p:cNvPr>
              <p:cNvSpPr txBox="1"/>
              <p:nvPr/>
            </p:nvSpPr>
            <p:spPr>
              <a:xfrm>
                <a:off x="2214422" y="3761206"/>
                <a:ext cx="59500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conditionally 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9E934C-318A-4BE3-B75B-915D6FF50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422" y="3761206"/>
                <a:ext cx="5950039" cy="523220"/>
              </a:xfrm>
              <a:prstGeom prst="rect">
                <a:avLst/>
              </a:prstGeom>
              <a:blipFill>
                <a:blip r:embed="rId5"/>
                <a:stretch>
                  <a:fillRect l="-204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5644A44-F1EA-4ADA-AEA5-C204ECE39DA0}"/>
              </a:ext>
            </a:extLst>
          </p:cNvPr>
          <p:cNvSpPr/>
          <p:nvPr/>
        </p:nvSpPr>
        <p:spPr>
          <a:xfrm>
            <a:off x="236021" y="1156799"/>
            <a:ext cx="1227019" cy="5806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Case:2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6AE4AE-274A-40E1-98F3-85EAE867A532}"/>
                  </a:ext>
                </a:extLst>
              </p:cNvPr>
              <p:cNvSpPr/>
              <p:nvPr/>
            </p:nvSpPr>
            <p:spPr>
              <a:xfrm>
                <a:off x="1536627" y="1188401"/>
                <a:ext cx="2078769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6AE4AE-274A-40E1-98F3-85EAE867A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627" y="1188401"/>
                <a:ext cx="2078769" cy="517450"/>
              </a:xfrm>
              <a:prstGeom prst="rect">
                <a:avLst/>
              </a:prstGeom>
              <a:blipFill>
                <a:blip r:embed="rId6"/>
                <a:stretch>
                  <a:fillRect l="-5865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D05D78-AFAC-4DBA-AF1E-3B0B9C87D3AF}"/>
                  </a:ext>
                </a:extLst>
              </p:cNvPr>
              <p:cNvSpPr/>
              <p:nvPr/>
            </p:nvSpPr>
            <p:spPr>
              <a:xfrm>
                <a:off x="4819830" y="1168239"/>
                <a:ext cx="6392120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divergent by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-series test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N" sz="2800" b="1" i="1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D05D78-AFAC-4DBA-AF1E-3B0B9C87D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830" y="1168239"/>
                <a:ext cx="6392120" cy="517450"/>
              </a:xfrm>
              <a:prstGeom prst="rect">
                <a:avLst/>
              </a:prstGeom>
              <a:blipFill>
                <a:blip r:embed="rId7"/>
                <a:stretch>
                  <a:fillRect l="-2004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E732F4-5F57-4DBA-9043-0679B4D84F06}"/>
                  </a:ext>
                </a:extLst>
              </p:cNvPr>
              <p:cNvSpPr/>
              <p:nvPr/>
            </p:nvSpPr>
            <p:spPr>
              <a:xfrm>
                <a:off x="3514801" y="807790"/>
                <a:ext cx="1474067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p>
                              </m:s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CE732F4-5F57-4DBA-9043-0679B4D84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801" y="807790"/>
                <a:ext cx="1474067" cy="12383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7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0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2674962" y="2498502"/>
            <a:ext cx="6769290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3078628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Method:17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5490199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6189583" y="3087935"/>
            <a:ext cx="2913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Power Series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64045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</a:t>
            </a:r>
            <a:r>
              <a:rPr lang="en-IN" sz="3600" b="1" dirty="0"/>
              <a:t>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5"/>
            <a:ext cx="10884253" cy="391396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6851"/>
              <a:gd name="adj6" fmla="val -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328380"/>
            <a:ext cx="4573919" cy="523220"/>
            <a:chOff x="838362" y="1962284"/>
            <a:chExt cx="4641747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432022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An infinite series of the form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186471"/>
            <a:ext cx="2582277" cy="711201"/>
            <a:chOff x="672197" y="1176890"/>
            <a:chExt cx="6614113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1" y="1234421"/>
              <a:ext cx="6551259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Power Series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/>
              <p:nvPr/>
            </p:nvSpPr>
            <p:spPr>
              <a:xfrm>
                <a:off x="1350526" y="2845375"/>
                <a:ext cx="3055116" cy="1359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D5B1654-CC88-4EC2-AC93-66FF2D50A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526" y="2845375"/>
                <a:ext cx="3055116" cy="1359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/>
              <p:nvPr/>
            </p:nvSpPr>
            <p:spPr>
              <a:xfrm>
                <a:off x="1133767" y="4196705"/>
                <a:ext cx="10016454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known as power series,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the co-efficient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term,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67" y="4196705"/>
                <a:ext cx="10016454" cy="551817"/>
              </a:xfrm>
              <a:prstGeom prst="rect">
                <a:avLst/>
              </a:prstGeom>
              <a:blipFill>
                <a:blip r:embed="rId3"/>
                <a:stretch>
                  <a:fillRect l="-1278" t="-6593" r="-913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4127B7-00C5-4F61-A648-78EEF5C94746}"/>
                  </a:ext>
                </a:extLst>
              </p:cNvPr>
              <p:cNvSpPr txBox="1"/>
              <p:nvPr/>
            </p:nvSpPr>
            <p:spPr>
              <a:xfrm>
                <a:off x="1133767" y="4767670"/>
                <a:ext cx="54581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constant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varies around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4127B7-00C5-4F61-A648-78EEF5C94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67" y="4767670"/>
                <a:ext cx="5458102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/>
              <p:nvPr/>
            </p:nvSpPr>
            <p:spPr>
              <a:xfrm>
                <a:off x="3972560" y="3183702"/>
                <a:ext cx="7413320" cy="583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60" y="3183702"/>
                <a:ext cx="7413320" cy="5837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79FA123-6C23-4A7E-94CD-159FDCF81011}"/>
              </a:ext>
            </a:extLst>
          </p:cNvPr>
          <p:cNvGrpSpPr/>
          <p:nvPr/>
        </p:nvGrpSpPr>
        <p:grpSpPr>
          <a:xfrm>
            <a:off x="816947" y="5336734"/>
            <a:ext cx="8190575" cy="523220"/>
            <a:chOff x="838362" y="1962284"/>
            <a:chExt cx="831203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FC89F6-2DEA-4B64-A789-E2361652773F}"/>
                    </a:ext>
                  </a:extLst>
                </p:cNvPr>
                <p:cNvSpPr/>
                <p:nvPr/>
              </p:nvSpPr>
              <p:spPr>
                <a:xfrm>
                  <a:off x="1159880" y="1962284"/>
                  <a:ext cx="799051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The series is also known as power series about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FC89F6-2DEA-4B64-A789-E23616527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80" y="1962284"/>
                  <a:ext cx="7990517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625"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4B3AAFC-42A2-4FE4-AD5B-B2D07790212B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175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build="p"/>
      <p:bldP spid="30" grpId="0" build="p"/>
      <p:bldP spid="31" grpId="0"/>
      <p:bldP spid="2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</a:t>
            </a:r>
            <a:r>
              <a:rPr lang="en-IN" sz="3600" b="1" dirty="0"/>
              <a:t>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5"/>
            <a:ext cx="10884253" cy="415962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6851"/>
              <a:gd name="adj6" fmla="val -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4088949"/>
            <a:ext cx="7730139" cy="523220"/>
            <a:chOff x="838362" y="1962284"/>
            <a:chExt cx="784477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/>
                <p:nvPr/>
              </p:nvSpPr>
              <p:spPr>
                <a:xfrm>
                  <a:off x="1159880" y="1962284"/>
                  <a:ext cx="752325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then, it is called power series in terms of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80" y="1962284"/>
                  <a:ext cx="7523254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1727"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186471"/>
            <a:ext cx="2582277" cy="711201"/>
            <a:chOff x="672197" y="1176890"/>
            <a:chExt cx="6614113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1" y="1234421"/>
              <a:ext cx="6551259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Power Series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BE595E8-134D-44EE-BB49-F000DD5EC9AB}"/>
              </a:ext>
            </a:extLst>
          </p:cNvPr>
          <p:cNvGrpSpPr/>
          <p:nvPr/>
        </p:nvGrpSpPr>
        <p:grpSpPr>
          <a:xfrm>
            <a:off x="1487006" y="4742423"/>
            <a:ext cx="6810835" cy="1359473"/>
            <a:chOff x="1350526" y="3350350"/>
            <a:chExt cx="6810835" cy="1359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D5B1654-CC88-4EC2-AC93-66FF2D50AF81}"/>
                    </a:ext>
                  </a:extLst>
                </p:cNvPr>
                <p:cNvSpPr/>
                <p:nvPr/>
              </p:nvSpPr>
              <p:spPr>
                <a:xfrm>
                  <a:off x="1350526" y="3350350"/>
                  <a:ext cx="2225187" cy="13594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D5B1654-CC88-4EC2-AC93-66FF2D50AF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526" y="3350350"/>
                  <a:ext cx="2225187" cy="13594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C46D45D-7A69-4FF3-9215-36CA58C24026}"/>
                    </a:ext>
                  </a:extLst>
                </p:cNvPr>
                <p:cNvSpPr/>
                <p:nvPr/>
              </p:nvSpPr>
              <p:spPr>
                <a:xfrm>
                  <a:off x="3249223" y="3688677"/>
                  <a:ext cx="4912138" cy="583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C46D45D-7A69-4FF3-9215-36CA58C240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9223" y="3688677"/>
                  <a:ext cx="4912138" cy="5837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958899-1AE9-4835-B72A-72F0AB01CC11}"/>
              </a:ext>
            </a:extLst>
          </p:cNvPr>
          <p:cNvGrpSpPr/>
          <p:nvPr/>
        </p:nvGrpSpPr>
        <p:grpSpPr>
          <a:xfrm>
            <a:off x="1133767" y="2440563"/>
            <a:ext cx="10035354" cy="1359473"/>
            <a:chOff x="1133767" y="2440563"/>
            <a:chExt cx="10035354" cy="1359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7BEACA0-561E-4005-8939-0C372876B147}"/>
                    </a:ext>
                  </a:extLst>
                </p:cNvPr>
                <p:cNvSpPr/>
                <p:nvPr/>
              </p:nvSpPr>
              <p:spPr>
                <a:xfrm>
                  <a:off x="1133767" y="2440563"/>
                  <a:ext cx="3055116" cy="13594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7BEACA0-561E-4005-8939-0C372876B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767" y="2440563"/>
                  <a:ext cx="3055116" cy="13594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AF2CC2C-0866-4C24-B20C-6017AC4FF94E}"/>
                    </a:ext>
                  </a:extLst>
                </p:cNvPr>
                <p:cNvSpPr/>
                <p:nvPr/>
              </p:nvSpPr>
              <p:spPr>
                <a:xfrm>
                  <a:off x="3755801" y="2778890"/>
                  <a:ext cx="7413320" cy="583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AF2CC2C-0866-4C24-B20C-6017AC4FF9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801" y="2778890"/>
                  <a:ext cx="7413320" cy="58371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52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sz="3600" b="1" dirty="0"/>
              <a:t>Leibnitz’s Test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4"/>
            <a:ext cx="10884253" cy="401543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3440"/>
              <a:gd name="adj6" fmla="val -4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574044"/>
            <a:ext cx="3458838" cy="523220"/>
            <a:chOff x="838362" y="1962284"/>
            <a:chExt cx="3510130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31886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An alternating series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3" y="1302382"/>
            <a:ext cx="2804200" cy="711201"/>
            <a:chOff x="672197" y="1176890"/>
            <a:chExt cx="4556626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4556626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35050" y="1234421"/>
              <a:ext cx="4430924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Leibnitz’s Test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D8C41F-2126-45D6-B3DC-21FF0C9590FE}"/>
                  </a:ext>
                </a:extLst>
              </p:cNvPr>
              <p:cNvSpPr/>
              <p:nvPr/>
            </p:nvSpPr>
            <p:spPr>
              <a:xfrm>
                <a:off x="5331868" y="2348938"/>
                <a:ext cx="2429778" cy="1156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1" i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1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e>
                      </m:nary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2D8C41F-2126-45D6-B3DC-21FF0C959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68" y="2348938"/>
                <a:ext cx="2429778" cy="115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093F0B2-D7C7-4A61-B7D7-0D0B1EE5A497}"/>
              </a:ext>
            </a:extLst>
          </p:cNvPr>
          <p:cNvSpPr/>
          <p:nvPr/>
        </p:nvSpPr>
        <p:spPr>
          <a:xfrm>
            <a:off x="1133767" y="3478361"/>
            <a:ext cx="2429778" cy="5518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is </a:t>
            </a:r>
            <a:r>
              <a:rPr lang="en-IN" sz="2800" b="1" dirty="0">
                <a:solidFill>
                  <a:srgbClr val="381FF5"/>
                </a:solidFill>
              </a:rPr>
              <a:t>convergent</a:t>
            </a:r>
            <a:r>
              <a:rPr lang="en-IN" sz="2800" dirty="0">
                <a:solidFill>
                  <a:srgbClr val="002060"/>
                </a:solidFill>
              </a:rPr>
              <a:t>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320EEC-AF56-4A23-B501-11AACEC42156}"/>
                  </a:ext>
                </a:extLst>
              </p:cNvPr>
              <p:cNvSpPr/>
              <p:nvPr/>
            </p:nvSpPr>
            <p:spPr>
              <a:xfrm>
                <a:off x="7527674" y="2586277"/>
                <a:ext cx="3530560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320EEC-AF56-4A23-B501-11AACEC42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74" y="2586277"/>
                <a:ext cx="3530560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CA8E1F-F004-42EF-8E4A-EF867E25959A}"/>
              </a:ext>
            </a:extLst>
          </p:cNvPr>
          <p:cNvGrpSpPr/>
          <p:nvPr/>
        </p:nvGrpSpPr>
        <p:grpSpPr>
          <a:xfrm>
            <a:off x="3446643" y="3918455"/>
            <a:ext cx="4404602" cy="554921"/>
            <a:chOff x="3393635" y="3481134"/>
            <a:chExt cx="4404602" cy="554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F00BD4E-D10F-4BBA-9042-81746EC7A138}"/>
                    </a:ext>
                  </a:extLst>
                </p:cNvPr>
                <p:cNvSpPr/>
                <p:nvPr/>
              </p:nvSpPr>
              <p:spPr>
                <a:xfrm>
                  <a:off x="3814022" y="3481134"/>
                  <a:ext cx="3984215" cy="4987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IN" sz="2800" b="1" i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  <m:r>
                          <a:rPr lang="en-IN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≥…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F00BD4E-D10F-4BBA-9042-81746EC7A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4022" y="3481134"/>
                  <a:ext cx="3984215" cy="4987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38AF5BF-23A2-4F81-90A0-95FA72D3DD91}"/>
                    </a:ext>
                  </a:extLst>
                </p:cNvPr>
                <p:cNvSpPr/>
                <p:nvPr/>
              </p:nvSpPr>
              <p:spPr>
                <a:xfrm>
                  <a:off x="3393635" y="3484238"/>
                  <a:ext cx="536995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1)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38AF5BF-23A2-4F81-90A0-95FA72D3DD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635" y="3484238"/>
                  <a:ext cx="536995" cy="5518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E1D8A4-1CA5-42A5-86AD-DFD723D6EE6D}"/>
              </a:ext>
            </a:extLst>
          </p:cNvPr>
          <p:cNvGrpSpPr/>
          <p:nvPr/>
        </p:nvGrpSpPr>
        <p:grpSpPr>
          <a:xfrm>
            <a:off x="3446643" y="4596260"/>
            <a:ext cx="2372738" cy="673416"/>
            <a:chOff x="3393635" y="3423438"/>
            <a:chExt cx="2372738" cy="6734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2AA02D0-AAA8-43DA-BBDB-0D79D2426A96}"/>
                    </a:ext>
                  </a:extLst>
                </p:cNvPr>
                <p:cNvSpPr/>
                <p:nvPr/>
              </p:nvSpPr>
              <p:spPr>
                <a:xfrm>
                  <a:off x="3775944" y="3423438"/>
                  <a:ext cx="1990429" cy="67341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𝐥𝐢𝐦</m:t>
                            </m:r>
                          </m:e>
                          <m:lim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→ ∞</m:t>
                            </m:r>
                          </m:lim>
                        </m:limLow>
                        <m:sSub>
                          <m:sSubPr>
                            <m:ctrlPr>
                              <a:rPr lang="en-IN" sz="28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1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IN" sz="2800" b="1" i="0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𝐧</m:t>
                            </m:r>
                          </m:sub>
                        </m:sSub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2AA02D0-AAA8-43DA-BBDB-0D79D2426A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5944" y="3423438"/>
                  <a:ext cx="1990429" cy="6734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2B57675-4887-4904-ABBE-B9616E0DC275}"/>
                    </a:ext>
                  </a:extLst>
                </p:cNvPr>
                <p:cNvSpPr/>
                <p:nvPr/>
              </p:nvSpPr>
              <p:spPr>
                <a:xfrm>
                  <a:off x="3393635" y="3484238"/>
                  <a:ext cx="536995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2)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2B57675-4887-4904-ABBE-B9616E0DC2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635" y="3484238"/>
                  <a:ext cx="536995" cy="5518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6276F9-0BCB-495F-99F5-539FBCDA8270}"/>
              </a:ext>
            </a:extLst>
          </p:cNvPr>
          <p:cNvGrpSpPr/>
          <p:nvPr/>
        </p:nvGrpSpPr>
        <p:grpSpPr>
          <a:xfrm>
            <a:off x="816947" y="5374837"/>
            <a:ext cx="2746598" cy="523220"/>
            <a:chOff x="838362" y="1962284"/>
            <a:chExt cx="2787328" cy="52322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91F008-6732-4971-9C18-DE4052576D4E}"/>
                </a:ext>
              </a:extLst>
            </p:cNvPr>
            <p:cNvSpPr/>
            <p:nvPr/>
          </p:nvSpPr>
          <p:spPr>
            <a:xfrm>
              <a:off x="1159880" y="1962284"/>
              <a:ext cx="246581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In above test, if </a:t>
              </a: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A8B24F8-39BC-4C17-9BB3-844ABA7ED231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0C6A18-E5E0-490F-B4B2-FC867D62C558}"/>
                  </a:ext>
                </a:extLst>
              </p:cNvPr>
              <p:cNvSpPr/>
              <p:nvPr/>
            </p:nvSpPr>
            <p:spPr>
              <a:xfrm>
                <a:off x="3344655" y="5355547"/>
                <a:ext cx="1990429" cy="673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𝐥𝐢𝐦</m:t>
                          </m:r>
                        </m:e>
                        <m:lim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0C6A18-E5E0-490F-B4B2-FC867D62C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655" y="5355547"/>
                <a:ext cx="1990429" cy="6734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FCCBD5-F6D3-471A-9BAC-5B7D8B23499F}"/>
                  </a:ext>
                </a:extLst>
              </p:cNvPr>
              <p:cNvSpPr/>
              <p:nvPr/>
            </p:nvSpPr>
            <p:spPr>
              <a:xfrm>
                <a:off x="4029723" y="2359586"/>
                <a:ext cx="1482994" cy="971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IN" sz="2800" b="1" i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</m:e>
                      </m:nary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2FCCBD5-F6D3-471A-9BAC-5B7D8B2349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723" y="2359586"/>
                <a:ext cx="1482994" cy="971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B8A67C6-A8EC-44A6-8EF6-5614EB4BBCC5}"/>
              </a:ext>
            </a:extLst>
          </p:cNvPr>
          <p:cNvGrpSpPr/>
          <p:nvPr/>
        </p:nvGrpSpPr>
        <p:grpSpPr>
          <a:xfrm>
            <a:off x="5225427" y="5127882"/>
            <a:ext cx="4706361" cy="971350"/>
            <a:chOff x="5281701" y="5141950"/>
            <a:chExt cx="4706361" cy="97135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A791DC6-23EF-483B-B281-52939D4B9E29}"/>
                </a:ext>
              </a:extLst>
            </p:cNvPr>
            <p:cNvSpPr/>
            <p:nvPr/>
          </p:nvSpPr>
          <p:spPr>
            <a:xfrm>
              <a:off x="5281701" y="5379396"/>
              <a:ext cx="814299" cy="5518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then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3FD8A2B-36EE-48AF-BD7F-74459680C143}"/>
                    </a:ext>
                  </a:extLst>
                </p:cNvPr>
                <p:cNvSpPr/>
                <p:nvPr/>
              </p:nvSpPr>
              <p:spPr>
                <a:xfrm>
                  <a:off x="5868710" y="5141950"/>
                  <a:ext cx="1250719" cy="9713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IN" sz="2800" b="1" i="1" smtClean="0">
                                <a:solidFill>
                                  <a:srgbClr val="381FF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IN" sz="2800" b="1" i="1" smtClean="0">
                                    <a:solidFill>
                                      <a:srgbClr val="381FF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1" i="0" smtClean="0">
                                    <a:solidFill>
                                      <a:srgbClr val="381FF5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IN" sz="2800" b="1" i="0" smtClean="0">
                                    <a:solidFill>
                                      <a:srgbClr val="381FF5"/>
                                    </a:solidFill>
                                    <a:latin typeface="Cambria Math" panose="02040503050406030204" pitchFamily="18" charset="0"/>
                                  </a:rPr>
                                  <m:t>𝐧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3FD8A2B-36EE-48AF-BD7F-74459680C1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710" y="5141950"/>
                  <a:ext cx="1250719" cy="971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5E6C49-6534-4E59-92A8-63DF3ADD214F}"/>
                </a:ext>
              </a:extLst>
            </p:cNvPr>
            <p:cNvSpPr/>
            <p:nvPr/>
          </p:nvSpPr>
          <p:spPr>
            <a:xfrm>
              <a:off x="6972933" y="5380279"/>
              <a:ext cx="3015129" cy="5518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oscillating series.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26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build="p"/>
      <p:bldP spid="18" grpId="0" build="p"/>
      <p:bldP spid="16" grpId="0" build="p"/>
      <p:bldP spid="34" grpId="0"/>
      <p:bldP spid="2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</a:t>
            </a:r>
            <a:r>
              <a:rPr lang="en-IN" sz="3600" b="1" dirty="0"/>
              <a:t>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5"/>
            <a:ext cx="10884253" cy="415962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7507"/>
              <a:gd name="adj6" fmla="val 77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53230" y="2724897"/>
            <a:ext cx="985392" cy="523220"/>
            <a:chOff x="838362" y="1962284"/>
            <a:chExt cx="1000005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1" y="1962284"/>
              <a:ext cx="67848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8112" y="1186471"/>
            <a:ext cx="8502636" cy="711201"/>
            <a:chOff x="672197" y="1176890"/>
            <a:chExt cx="6614113" cy="711201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04125" y="1234421"/>
              <a:ext cx="6551260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Radius &amp; Interval of Convergence for Power Series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337C58B-DCBA-4A90-B876-92FEF025C90F}"/>
              </a:ext>
            </a:extLst>
          </p:cNvPr>
          <p:cNvGrpSpPr/>
          <p:nvPr/>
        </p:nvGrpSpPr>
        <p:grpSpPr>
          <a:xfrm>
            <a:off x="1592963" y="2317497"/>
            <a:ext cx="9311598" cy="1359473"/>
            <a:chOff x="1592963" y="2317497"/>
            <a:chExt cx="9311598" cy="13594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7BEACA0-561E-4005-8939-0C372876B147}"/>
                    </a:ext>
                  </a:extLst>
                </p:cNvPr>
                <p:cNvSpPr/>
                <p:nvPr/>
              </p:nvSpPr>
              <p:spPr>
                <a:xfrm>
                  <a:off x="1592963" y="2317497"/>
                  <a:ext cx="2624196" cy="13594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7BEACA0-561E-4005-8939-0C372876B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2963" y="2317497"/>
                  <a:ext cx="2624196" cy="135947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AADC64F-3A4A-499F-93DB-DA7541D49EC8}"/>
                    </a:ext>
                  </a:extLst>
                </p:cNvPr>
                <p:cNvSpPr/>
                <p:nvPr/>
              </p:nvSpPr>
              <p:spPr>
                <a:xfrm>
                  <a:off x="4020252" y="2705377"/>
                  <a:ext cx="6884309" cy="5837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be a power series about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a14:m>
                  <a:r>
                    <a:rPr lang="en-IN" sz="2800" dirty="0">
                      <a:solidFill>
                        <a:srgbClr val="381FF5"/>
                      </a:solidFill>
                    </a:rPr>
                    <a:t> 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1" i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AADC64F-3A4A-499F-93DB-DA7541D49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0252" y="2705377"/>
                  <a:ext cx="6884309" cy="583712"/>
                </a:xfrm>
                <a:prstGeom prst="rect">
                  <a:avLst/>
                </a:prstGeom>
                <a:blipFill>
                  <a:blip r:embed="rId3"/>
                  <a:stretch>
                    <a:fillRect l="-1770" t="-11458" b="-177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42E7850-5689-4569-A1D8-7BC961A56421}"/>
              </a:ext>
            </a:extLst>
          </p:cNvPr>
          <p:cNvGrpSpPr/>
          <p:nvPr/>
        </p:nvGrpSpPr>
        <p:grpSpPr>
          <a:xfrm>
            <a:off x="1170051" y="3676969"/>
            <a:ext cx="3775302" cy="1121748"/>
            <a:chOff x="3385703" y="3731281"/>
            <a:chExt cx="3775302" cy="1121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AF2CC2C-0866-4C24-B20C-6017AC4FF94E}"/>
                    </a:ext>
                  </a:extLst>
                </p:cNvPr>
                <p:cNvSpPr/>
                <p:nvPr/>
              </p:nvSpPr>
              <p:spPr>
                <a:xfrm>
                  <a:off x="4347451" y="3731281"/>
                  <a:ext cx="2813554" cy="11217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AF2CC2C-0866-4C24-B20C-6017AC4FF9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451" y="3731281"/>
                  <a:ext cx="2813554" cy="11217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28953E-C15E-423E-AC54-D0172C61A0C5}"/>
                </a:ext>
              </a:extLst>
            </p:cNvPr>
            <p:cNvSpPr/>
            <p:nvPr/>
          </p:nvSpPr>
          <p:spPr>
            <a:xfrm>
              <a:off x="3385703" y="3974541"/>
              <a:ext cx="1134782" cy="58371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where,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DDB5E9-3246-412C-85E1-5C7431C7E7E9}"/>
                  </a:ext>
                </a:extLst>
              </p:cNvPr>
              <p:cNvSpPr/>
              <p:nvPr/>
            </p:nvSpPr>
            <p:spPr>
              <a:xfrm>
                <a:off x="1170051" y="4913674"/>
                <a:ext cx="9734510" cy="583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Then,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called radius of convergence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3DDB5E9-3246-412C-85E1-5C7431C7E7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051" y="4913674"/>
                <a:ext cx="9734510" cy="583712"/>
              </a:xfrm>
              <a:prstGeom prst="rect">
                <a:avLst/>
              </a:prstGeom>
              <a:blipFill>
                <a:blip r:embed="rId5"/>
                <a:stretch>
                  <a:fillRect l="-1315" t="-10417" b="-177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A061605C-6259-44D4-BD67-8A61E0C956AD}"/>
              </a:ext>
            </a:extLst>
          </p:cNvPr>
          <p:cNvSpPr/>
          <p:nvPr/>
        </p:nvSpPr>
        <p:spPr>
          <a:xfrm>
            <a:off x="1170051" y="5558512"/>
            <a:ext cx="3646648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interval of convergence.</a:t>
            </a:r>
          </a:p>
        </p:txBody>
      </p:sp>
    </p:spTree>
    <p:extLst>
      <p:ext uri="{BB962C8B-B14F-4D97-AF65-F5344CB8AC3E}">
        <p14:creationId xmlns:p14="http://schemas.microsoft.com/office/powerpoint/2010/main" val="163317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</a:t>
            </a:r>
            <a:r>
              <a:rPr lang="en-IN" sz="3600" b="1" dirty="0"/>
              <a:t>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8"/>
            <a:ext cx="10884253" cy="415962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6851"/>
              <a:gd name="adj6" fmla="val -174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788834" y="2263519"/>
            <a:ext cx="9965602" cy="523220"/>
            <a:chOff x="838362" y="1962284"/>
            <a:chExt cx="10113386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0" y="1962284"/>
              <a:ext cx="97918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An interval in which power series converges is called the interval of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30883" y="1159179"/>
            <a:ext cx="8704186" cy="711201"/>
            <a:chOff x="672197" y="1176890"/>
            <a:chExt cx="6614113" cy="711201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709433" y="1234421"/>
              <a:ext cx="6551258" cy="5896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Radius &amp; Interval of Convergence for Power Series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AF2CC2C-0866-4C24-B20C-6017AC4FF94E}"/>
              </a:ext>
            </a:extLst>
          </p:cNvPr>
          <p:cNvSpPr/>
          <p:nvPr/>
        </p:nvSpPr>
        <p:spPr>
          <a:xfrm>
            <a:off x="1105471" y="2827992"/>
            <a:ext cx="9512487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convergence and the </a:t>
            </a:r>
            <a:r>
              <a:rPr lang="en-IN" sz="2800" b="1" dirty="0">
                <a:solidFill>
                  <a:srgbClr val="002060"/>
                </a:solidFill>
              </a:rPr>
              <a:t>half length</a:t>
            </a:r>
            <a:r>
              <a:rPr lang="en-IN" sz="2800" dirty="0">
                <a:solidFill>
                  <a:srgbClr val="002060"/>
                </a:solidFill>
              </a:rPr>
              <a:t> of the interval of convergence 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D8001-472D-4CFE-A043-E99A66A71636}"/>
              </a:ext>
            </a:extLst>
          </p:cNvPr>
          <p:cNvSpPr/>
          <p:nvPr/>
        </p:nvSpPr>
        <p:spPr>
          <a:xfrm>
            <a:off x="1105470" y="3449357"/>
            <a:ext cx="4990530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called the radius of convergence.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30AB36-922D-42F4-AE1C-628010CD6221}"/>
              </a:ext>
            </a:extLst>
          </p:cNvPr>
          <p:cNvGrpSpPr/>
          <p:nvPr/>
        </p:nvGrpSpPr>
        <p:grpSpPr>
          <a:xfrm>
            <a:off x="788834" y="4070722"/>
            <a:ext cx="9965602" cy="523220"/>
            <a:chOff x="838362" y="1962284"/>
            <a:chExt cx="10113386" cy="5232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830BA1-57D9-423A-BC6B-CBBDF3F82412}"/>
                </a:ext>
              </a:extLst>
            </p:cNvPr>
            <p:cNvSpPr/>
            <p:nvPr/>
          </p:nvSpPr>
          <p:spPr>
            <a:xfrm>
              <a:off x="1159880" y="1962284"/>
              <a:ext cx="979186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Radius of the convergence for a power series can be obtained from</a:t>
              </a: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09EFCA9-7226-492B-B5AE-40CA0D442137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21BFA-DA7E-4B12-BC25-33B86BE3BF04}"/>
              </a:ext>
            </a:extLst>
          </p:cNvPr>
          <p:cNvSpPr/>
          <p:nvPr/>
        </p:nvSpPr>
        <p:spPr>
          <a:xfrm>
            <a:off x="1105470" y="4593942"/>
            <a:ext cx="4990530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either of the formulae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444661-6469-4C0F-A859-9156D16FE372}"/>
                  </a:ext>
                </a:extLst>
              </p:cNvPr>
              <p:cNvSpPr/>
              <p:nvPr/>
            </p:nvSpPr>
            <p:spPr>
              <a:xfrm>
                <a:off x="1126998" y="5106174"/>
                <a:ext cx="2813554" cy="1121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3444661-6469-4C0F-A859-9156D16FE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98" y="5106174"/>
                <a:ext cx="2813554" cy="1121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B3E45A-41C7-4F50-AC82-A3ED6477A662}"/>
                  </a:ext>
                </a:extLst>
              </p:cNvPr>
              <p:cNvSpPr/>
              <p:nvPr/>
            </p:nvSpPr>
            <p:spPr>
              <a:xfrm>
                <a:off x="4917293" y="5154815"/>
                <a:ext cx="2813554" cy="11217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B3E45A-41C7-4F50-AC82-A3ED6477A6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293" y="5154815"/>
                <a:ext cx="2813554" cy="11217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09D1F25A-41C3-499C-A066-F29B47A012F7}"/>
              </a:ext>
            </a:extLst>
          </p:cNvPr>
          <p:cNvSpPr/>
          <p:nvPr/>
        </p:nvSpPr>
        <p:spPr>
          <a:xfrm>
            <a:off x="4128118" y="5372295"/>
            <a:ext cx="605085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81643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build="p"/>
      <p:bldP spid="18" grpId="0" build="p"/>
      <p:bldP spid="16" grpId="0" build="p"/>
      <p:bldP spid="19" grpId="0" build="p"/>
      <p:bldP spid="20" grpId="0" build="p"/>
      <p:bldP spid="2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</a:t>
            </a:r>
            <a:r>
              <a:rPr lang="en-IN" sz="3600" b="1" dirty="0"/>
              <a:t>Series</a:t>
            </a:r>
            <a:endParaRPr lang="en-IN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186588"/>
            <a:ext cx="10884253" cy="4159624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16541"/>
              <a:gd name="adj6" fmla="val -56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788834" y="2550123"/>
            <a:ext cx="970911" cy="523220"/>
            <a:chOff x="838362" y="1962284"/>
            <a:chExt cx="985309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884388-CA81-451A-8FE7-E6BEB0DCB2FB}"/>
                </a:ext>
              </a:extLst>
            </p:cNvPr>
            <p:cNvSpPr/>
            <p:nvPr/>
          </p:nvSpPr>
          <p:spPr>
            <a:xfrm>
              <a:off x="1159881" y="1962284"/>
              <a:ext cx="6637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3450" y="1159179"/>
            <a:ext cx="5258735" cy="711201"/>
            <a:chOff x="666328" y="1176890"/>
            <a:chExt cx="6619982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666328" y="1234421"/>
              <a:ext cx="6551259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Convergence of Power Series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BEACA0-561E-4005-8939-0C372876B147}"/>
                  </a:ext>
                </a:extLst>
              </p:cNvPr>
              <p:cNvSpPr/>
              <p:nvPr/>
            </p:nvSpPr>
            <p:spPr>
              <a:xfrm>
                <a:off x="1568674" y="2159293"/>
                <a:ext cx="2456146" cy="13594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sup>
                      </m:sSup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BEACA0-561E-4005-8939-0C372876B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674" y="2159293"/>
                <a:ext cx="2456146" cy="13594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AF2CC2C-0866-4C24-B20C-6017AC4FF94E}"/>
              </a:ext>
            </a:extLst>
          </p:cNvPr>
          <p:cNvSpPr/>
          <p:nvPr/>
        </p:nvSpPr>
        <p:spPr>
          <a:xfrm>
            <a:off x="3937699" y="2550123"/>
            <a:ext cx="7554403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be a power series. Then exactly one of the following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6D8001-472D-4CFE-A043-E99A66A71636}"/>
              </a:ext>
            </a:extLst>
          </p:cNvPr>
          <p:cNvSpPr/>
          <p:nvPr/>
        </p:nvSpPr>
        <p:spPr>
          <a:xfrm>
            <a:off x="1054889" y="3435334"/>
            <a:ext cx="2456146" cy="5837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conditions hold: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F9C129-1BF9-4AA6-A36C-A721D74234DC}"/>
              </a:ext>
            </a:extLst>
          </p:cNvPr>
          <p:cNvGrpSpPr/>
          <p:nvPr/>
        </p:nvGrpSpPr>
        <p:grpSpPr>
          <a:xfrm>
            <a:off x="1105655" y="3935763"/>
            <a:ext cx="6032118" cy="589470"/>
            <a:chOff x="2829991" y="3535284"/>
            <a:chExt cx="6032118" cy="589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4B3542E-5BE3-42D2-9E5E-D8157EFBBFA2}"/>
                    </a:ext>
                  </a:extLst>
                </p:cNvPr>
                <p:cNvSpPr/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1)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4B3542E-5BE3-42D2-9E5E-D8157EFBBF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F718B0B-5C5A-4A28-96C8-59BF6BEDB6C9}"/>
                    </a:ext>
                  </a:extLst>
                </p:cNvPr>
                <p:cNvSpPr/>
                <p:nvPr/>
              </p:nvSpPr>
              <p:spPr>
                <a:xfrm>
                  <a:off x="3267383" y="3572937"/>
                  <a:ext cx="5594726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The series always converges at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F718B0B-5C5A-4A28-96C8-59BF6BEDB6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383" y="3572937"/>
                  <a:ext cx="5594726" cy="551817"/>
                </a:xfrm>
                <a:prstGeom prst="rect">
                  <a:avLst/>
                </a:prstGeom>
                <a:blipFill>
                  <a:blip r:embed="rId4"/>
                  <a:stretch>
                    <a:fillRect l="-2179" t="-12222" b="-2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7811CF-1305-4E86-BF92-9578728B123D}"/>
              </a:ext>
            </a:extLst>
          </p:cNvPr>
          <p:cNvGrpSpPr/>
          <p:nvPr/>
        </p:nvGrpSpPr>
        <p:grpSpPr>
          <a:xfrm>
            <a:off x="1105655" y="4528888"/>
            <a:ext cx="6032118" cy="589470"/>
            <a:chOff x="2829991" y="3535284"/>
            <a:chExt cx="6032118" cy="589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CE799F-105B-4E9B-8392-253685EE8943}"/>
                    </a:ext>
                  </a:extLst>
                </p:cNvPr>
                <p:cNvSpPr/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2)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CE799F-105B-4E9B-8392-253685EE8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DB6C24-76F8-4331-837F-902573B7AC3A}"/>
                    </a:ext>
                  </a:extLst>
                </p:cNvPr>
                <p:cNvSpPr/>
                <p:nvPr/>
              </p:nvSpPr>
              <p:spPr>
                <a:xfrm>
                  <a:off x="3267383" y="3572937"/>
                  <a:ext cx="5594726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The series always converges for all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DB6C24-76F8-4331-837F-902573B7A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383" y="3572937"/>
                  <a:ext cx="5594726" cy="551817"/>
                </a:xfrm>
                <a:prstGeom prst="rect">
                  <a:avLst/>
                </a:prstGeom>
                <a:blipFill>
                  <a:blip r:embed="rId6"/>
                  <a:stretch>
                    <a:fillRect l="-2179" t="-10989" b="-241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82AF47-CA0A-41B3-9B77-C28CE70B4C11}"/>
              </a:ext>
            </a:extLst>
          </p:cNvPr>
          <p:cNvGrpSpPr/>
          <p:nvPr/>
        </p:nvGrpSpPr>
        <p:grpSpPr>
          <a:xfrm>
            <a:off x="1105655" y="5090524"/>
            <a:ext cx="9648781" cy="589470"/>
            <a:chOff x="2829991" y="3535284"/>
            <a:chExt cx="9648781" cy="5894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519892E-88BD-4E61-BD3C-BE1F31EF14A0}"/>
                    </a:ext>
                  </a:extLst>
                </p:cNvPr>
                <p:cNvSpPr/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3)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519892E-88BD-4E61-BD3C-BE1F31EF14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9991" y="3535284"/>
                  <a:ext cx="536995" cy="55181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146F160-F9A5-4AF4-9AE6-309D116505F8}"/>
                    </a:ext>
                  </a:extLst>
                </p:cNvPr>
                <p:cNvSpPr/>
                <p:nvPr/>
              </p:nvSpPr>
              <p:spPr>
                <a:xfrm>
                  <a:off x="3267383" y="3572937"/>
                  <a:ext cx="9211389" cy="5518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There exists a positive number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such that series converges for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146F160-F9A5-4AF4-9AE6-309D116505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7383" y="3572937"/>
                  <a:ext cx="9211389" cy="551817"/>
                </a:xfrm>
                <a:prstGeom prst="rect">
                  <a:avLst/>
                </a:prstGeom>
                <a:blipFill>
                  <a:blip r:embed="rId8"/>
                  <a:stretch>
                    <a:fillRect l="-1324" t="-10989" r="-199" b="-2417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0BDBAA-DF1E-4117-8911-ECA2A672FE9A}"/>
                  </a:ext>
                </a:extLst>
              </p:cNvPr>
              <p:cNvSpPr/>
              <p:nvPr/>
            </p:nvSpPr>
            <p:spPr>
              <a:xfrm>
                <a:off x="1568673" y="5674782"/>
                <a:ext cx="6251493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1" i="1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and diverges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10BDBAA-DF1E-4117-8911-ECA2A672F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673" y="5674782"/>
                <a:ext cx="6251493" cy="551817"/>
              </a:xfrm>
              <a:prstGeom prst="rect">
                <a:avLst/>
              </a:prstGeom>
              <a:blipFill>
                <a:blip r:embed="rId9"/>
                <a:stretch>
                  <a:fillRect t="-12222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60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build="p"/>
      <p:bldP spid="17" grpId="0" build="p"/>
      <p:bldP spid="18" grpId="0" build="p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EBD396-F364-4C6E-8F6D-755513D5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4BFD0D-0294-4B96-AE8F-BAED0238B753}"/>
                  </a:ext>
                </a:extLst>
              </p:cNvPr>
              <p:cNvSpPr/>
              <p:nvPr/>
            </p:nvSpPr>
            <p:spPr>
              <a:xfrm>
                <a:off x="788260" y="917838"/>
                <a:ext cx="1117184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 a power series is convergent for all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interval of convergence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B4BFD0D-0294-4B96-AE8F-BAED0238B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60" y="917838"/>
                <a:ext cx="11171841" cy="498754"/>
              </a:xfrm>
              <a:prstGeom prst="rect">
                <a:avLst/>
              </a:prstGeom>
              <a:blipFill>
                <a:blip r:embed="rId2"/>
                <a:stretch>
                  <a:fillRect l="-1091" t="-13580" r="-327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44AE977C-6C33-45AD-AAF3-DC9671231B9E}"/>
              </a:ext>
            </a:extLst>
          </p:cNvPr>
          <p:cNvSpPr/>
          <p:nvPr/>
        </p:nvSpPr>
        <p:spPr>
          <a:xfrm>
            <a:off x="231899" y="99979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19BE58-3B87-41B9-8497-EB5AEFFA1331}"/>
                  </a:ext>
                </a:extLst>
              </p:cNvPr>
              <p:cNvSpPr/>
              <p:nvPr/>
            </p:nvSpPr>
            <p:spPr>
              <a:xfrm>
                <a:off x="824752" y="1623229"/>
                <a:ext cx="1117184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will be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−∞,∞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 radius of convergence will be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19BE58-3B87-41B9-8497-EB5AEFFA1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52" y="1623229"/>
                <a:ext cx="11171841" cy="498754"/>
              </a:xfrm>
              <a:prstGeom prst="rect">
                <a:avLst/>
              </a:prstGeom>
              <a:blipFill>
                <a:blip r:embed="rId3"/>
                <a:stretch>
                  <a:fillRect l="-1091" t="-1219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E00042-8F9B-469A-9745-7DC6A94EA71F}"/>
                  </a:ext>
                </a:extLst>
              </p:cNvPr>
              <p:cNvSpPr/>
              <p:nvPr/>
            </p:nvSpPr>
            <p:spPr>
              <a:xfrm>
                <a:off x="788260" y="2328620"/>
                <a:ext cx="1017166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outside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 power series diverges.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CE00042-8F9B-469A-9745-7DC6A94EA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60" y="2328620"/>
                <a:ext cx="10171661" cy="498754"/>
              </a:xfrm>
              <a:prstGeom prst="rect">
                <a:avLst/>
              </a:prstGeom>
              <a:blipFill>
                <a:blip r:embed="rId4"/>
                <a:stretch>
                  <a:fillRect l="-1198" t="-1341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3">
            <a:extLst>
              <a:ext uri="{FF2B5EF4-FFF2-40B4-BE49-F238E27FC236}">
                <a16:creationId xmlns:a16="http://schemas.microsoft.com/office/drawing/2014/main" id="{E119F04E-76B7-4541-8CBA-AF2329F65CB1}"/>
              </a:ext>
            </a:extLst>
          </p:cNvPr>
          <p:cNvSpPr/>
          <p:nvPr/>
        </p:nvSpPr>
        <p:spPr>
          <a:xfrm>
            <a:off x="231899" y="24105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7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1929668" y="1640199"/>
                <a:ext cx="9300664" cy="1108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640199"/>
                <a:ext cx="9300664" cy="11088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890146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radius of convergence and interval of convergence of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314112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DE2F6C-CC12-4BE6-940A-15C94E7FDD7D}"/>
              </a:ext>
            </a:extLst>
          </p:cNvPr>
          <p:cNvGrpSpPr/>
          <p:nvPr/>
        </p:nvGrpSpPr>
        <p:grpSpPr>
          <a:xfrm>
            <a:off x="2012723" y="2869429"/>
            <a:ext cx="10068162" cy="957624"/>
            <a:chOff x="2012723" y="2032304"/>
            <a:chExt cx="10068162" cy="9576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6B40F39-04EA-4556-918E-974C463D92BF}"/>
                </a:ext>
              </a:extLst>
            </p:cNvPr>
            <p:cNvSpPr/>
            <p:nvPr/>
          </p:nvSpPr>
          <p:spPr>
            <a:xfrm>
              <a:off x="2012723" y="2348279"/>
              <a:ext cx="878613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EBEFC69-793D-48A5-AF97-221CD2DC4D09}"/>
                    </a:ext>
                  </a:extLst>
                </p:cNvPr>
                <p:cNvSpPr/>
                <p:nvPr/>
              </p:nvSpPr>
              <p:spPr>
                <a:xfrm>
                  <a:off x="2780222" y="2032304"/>
                  <a:ext cx="9300663" cy="9576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 </m:t>
                            </m:r>
                          </m:den>
                        </m:f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EBEFC69-793D-48A5-AF97-221CD2DC4D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0222" y="2032304"/>
                  <a:ext cx="9300663" cy="957624"/>
                </a:xfrm>
                <a:prstGeom prst="rect">
                  <a:avLst/>
                </a:prstGeom>
                <a:blipFill>
                  <a:blip r:embed="rId3"/>
                  <a:stretch>
                    <a:fillRect b="-1019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682A05-7DD0-4A23-AE61-B57DA1F5BA2F}"/>
                  </a:ext>
                </a:extLst>
              </p:cNvPr>
              <p:cNvSpPr/>
              <p:nvPr/>
            </p:nvSpPr>
            <p:spPr>
              <a:xfrm>
                <a:off x="1929668" y="4076791"/>
                <a:ext cx="3925681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682A05-7DD0-4A23-AE61-B57DA1F5B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4076791"/>
                <a:ext cx="3925681" cy="1308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95211" y="5440245"/>
            <a:ext cx="4405591" cy="1013288"/>
            <a:chOff x="2019815" y="2290513"/>
            <a:chExt cx="3592004" cy="101328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80229" y="2290513"/>
                  <a:ext cx="2931590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29" y="2290513"/>
                  <a:ext cx="2931590" cy="1013288"/>
                </a:xfrm>
                <a:prstGeom prst="rect">
                  <a:avLst/>
                </a:prstGeom>
                <a:blipFill>
                  <a:blip r:embed="rId5"/>
                  <a:stretch>
                    <a:fillRect b="-41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37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4D04F0-7196-4402-A141-1FF554F2D2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4D04F0-7196-4402-A141-1FF554F2D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22F371F-6404-4FFC-A80D-0F24B06737A7}"/>
              </a:ext>
            </a:extLst>
          </p:cNvPr>
          <p:cNvGrpSpPr/>
          <p:nvPr/>
        </p:nvGrpSpPr>
        <p:grpSpPr>
          <a:xfrm>
            <a:off x="153532" y="958397"/>
            <a:ext cx="4405591" cy="1013288"/>
            <a:chOff x="2019815" y="2290513"/>
            <a:chExt cx="3592004" cy="1013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05E180-D4F0-4051-8191-1A368810274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1868D5A-025D-4CA5-B12A-50514B7F0514}"/>
                    </a:ext>
                  </a:extLst>
                </p:cNvPr>
                <p:cNvSpPr/>
                <p:nvPr/>
              </p:nvSpPr>
              <p:spPr>
                <a:xfrm>
                  <a:off x="2680229" y="2290513"/>
                  <a:ext cx="2931590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2 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1868D5A-025D-4CA5-B12A-50514B7F05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229" y="2290513"/>
                  <a:ext cx="2931590" cy="1013288"/>
                </a:xfrm>
                <a:prstGeom prst="rect">
                  <a:avLst/>
                </a:prstGeom>
                <a:blipFill>
                  <a:blip r:embed="rId3"/>
                  <a:stretch>
                    <a:fillRect b="-481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A32F6-43A6-4B8E-A656-C9B47061D7BE}"/>
                  </a:ext>
                </a:extLst>
              </p:cNvPr>
              <p:cNvSpPr/>
              <p:nvPr/>
            </p:nvSpPr>
            <p:spPr>
              <a:xfrm>
                <a:off x="182751" y="2582827"/>
                <a:ext cx="5157150" cy="11143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A32F6-43A6-4B8E-A656-C9B47061D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51" y="2582827"/>
                <a:ext cx="5157150" cy="1114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301BB35-2A2D-4532-88C4-907A27E3FFDA}"/>
              </a:ext>
            </a:extLst>
          </p:cNvPr>
          <p:cNvGrpSpPr/>
          <p:nvPr/>
        </p:nvGrpSpPr>
        <p:grpSpPr>
          <a:xfrm>
            <a:off x="814049" y="4586473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E1DFDD-4E98-47CF-AB38-22B8F09850F9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8E1DFDD-4E98-47CF-AB38-22B8F09850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1FAFC5-3549-4D21-899B-07A09C0D7FC4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0" name="Right Arrow 3">
            <a:extLst>
              <a:ext uri="{FF2B5EF4-FFF2-40B4-BE49-F238E27FC236}">
                <a16:creationId xmlns:a16="http://schemas.microsoft.com/office/drawing/2014/main" id="{45A0F6CB-4387-467E-AAB1-1397822930BD}"/>
              </a:ext>
            </a:extLst>
          </p:cNvPr>
          <p:cNvSpPr/>
          <p:nvPr/>
        </p:nvSpPr>
        <p:spPr>
          <a:xfrm>
            <a:off x="255016" y="493316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771CB1-276C-46B2-A5EE-C3B6FEB159B6}"/>
                  </a:ext>
                </a:extLst>
              </p:cNvPr>
              <p:cNvSpPr/>
              <p:nvPr/>
            </p:nvSpPr>
            <p:spPr>
              <a:xfrm>
                <a:off x="3799030" y="4306948"/>
                <a:ext cx="4542424" cy="1737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771CB1-276C-46B2-A5EE-C3B6FEB15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30" y="4306948"/>
                <a:ext cx="4542424" cy="17370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13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170FA4-5A07-4416-94B2-4145AFDD44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170FA4-5A07-4416-94B2-4145AFDD44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9DFB5F-D7DA-4E9A-B167-AAF6AA5D085F}"/>
              </a:ext>
            </a:extLst>
          </p:cNvPr>
          <p:cNvGrpSpPr/>
          <p:nvPr/>
        </p:nvGrpSpPr>
        <p:grpSpPr>
          <a:xfrm>
            <a:off x="749655" y="1134935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FD39CB5-B60F-4103-BCDE-0C2FE1AF8C4D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FD39CB5-B60F-4103-BCDE-0C2FE1AF8C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F8F13B-7B03-4CA9-85A7-84C93B412C73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905E766B-B26A-4EB4-BAD4-BC1AF742B6DB}"/>
              </a:ext>
            </a:extLst>
          </p:cNvPr>
          <p:cNvSpPr/>
          <p:nvPr/>
        </p:nvSpPr>
        <p:spPr>
          <a:xfrm>
            <a:off x="190622" y="148162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88F83C-BAF2-478F-BD3F-C3583D663286}"/>
                  </a:ext>
                </a:extLst>
              </p:cNvPr>
              <p:cNvSpPr/>
              <p:nvPr/>
            </p:nvSpPr>
            <p:spPr>
              <a:xfrm>
                <a:off x="3734636" y="855410"/>
                <a:ext cx="4542424" cy="1737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88F83C-BAF2-478F-BD3F-C3583D6632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636" y="855410"/>
                <a:ext cx="4542424" cy="1737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11AE31-0F49-40C9-8191-25036BE824F6}"/>
                  </a:ext>
                </a:extLst>
              </p:cNvPr>
              <p:cNvSpPr/>
              <p:nvPr/>
            </p:nvSpPr>
            <p:spPr>
              <a:xfrm>
                <a:off x="3464178" y="2904099"/>
                <a:ext cx="6388159" cy="1737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2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2 </m:t>
                                          </m:r>
                                        </m:den>
                                      </m:f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11AE31-0F49-40C9-8191-25036BE82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78" y="2904099"/>
                <a:ext cx="6388159" cy="17370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648067-6B42-4653-B659-BCCEEAA77BF0}"/>
                  </a:ext>
                </a:extLst>
              </p:cNvPr>
              <p:cNvSpPr/>
              <p:nvPr/>
            </p:nvSpPr>
            <p:spPr>
              <a:xfrm>
                <a:off x="3464180" y="4914150"/>
                <a:ext cx="3863900" cy="1267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2 </m:t>
                                          </m:r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648067-6B42-4653-B659-BCCEEAA77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180" y="4914150"/>
                <a:ext cx="3863900" cy="126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4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334871-78E4-428A-8129-DFAF5358D9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3334871-78E4-428A-8129-DFAF5358D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83C70C-BFBD-4014-B127-2D18011A0882}"/>
                  </a:ext>
                </a:extLst>
              </p:cNvPr>
              <p:cNvSpPr/>
              <p:nvPr/>
            </p:nvSpPr>
            <p:spPr>
              <a:xfrm>
                <a:off x="128552" y="960336"/>
                <a:ext cx="3863900" cy="12677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2 </m:t>
                                          </m:r>
                                        </m:den>
                                      </m:f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83C70C-BFBD-4014-B127-2D18011A0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52" y="960336"/>
                <a:ext cx="3863900" cy="1267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6885DC-1688-4E70-A182-4BFD2AE0287C}"/>
                  </a:ext>
                </a:extLst>
              </p:cNvPr>
              <p:cNvSpPr/>
              <p:nvPr/>
            </p:nvSpPr>
            <p:spPr>
              <a:xfrm>
                <a:off x="128552" y="2515821"/>
                <a:ext cx="1957825" cy="105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E6885DC-1688-4E70-A182-4BFD2AE02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52" y="2515821"/>
                <a:ext cx="1957825" cy="1051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5221CE-EB2B-4988-AEA1-F8AB36CE7537}"/>
                  </a:ext>
                </a:extLst>
              </p:cNvPr>
              <p:cNvSpPr/>
              <p:nvPr/>
            </p:nvSpPr>
            <p:spPr>
              <a:xfrm>
                <a:off x="139285" y="3737168"/>
                <a:ext cx="1831184" cy="105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5221CE-EB2B-4988-AEA1-F8AB36CE7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85" y="3737168"/>
                <a:ext cx="1831184" cy="1051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B86C8C1-61A0-4167-8B03-843069D8BFBF}"/>
              </a:ext>
            </a:extLst>
          </p:cNvPr>
          <p:cNvSpPr/>
          <p:nvPr/>
        </p:nvSpPr>
        <p:spPr>
          <a:xfrm>
            <a:off x="139285" y="4958515"/>
            <a:ext cx="7358795" cy="4987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 by </a:t>
            </a:r>
            <a:r>
              <a:rPr lang="en-IN" sz="2800" b="1" dirty="0">
                <a:solidFill>
                  <a:srgbClr val="890E4F"/>
                </a:solidFill>
              </a:rPr>
              <a:t>ratio test </a:t>
            </a:r>
            <a:r>
              <a:rPr lang="en-IN" sz="2800" dirty="0">
                <a:solidFill>
                  <a:srgbClr val="002060"/>
                </a:solidFill>
              </a:rPr>
              <a:t>the given series is convergent,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B3C7A8-9310-478A-9B93-2BC10A69C4F4}"/>
                  </a:ext>
                </a:extLst>
              </p:cNvPr>
              <p:cNvSpPr/>
              <p:nvPr/>
            </p:nvSpPr>
            <p:spPr>
              <a:xfrm>
                <a:off x="7304927" y="4760067"/>
                <a:ext cx="2052269" cy="105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B3C7A8-9310-478A-9B93-2BC10A69C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927" y="4760067"/>
                <a:ext cx="2052269" cy="1051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D11F49-E916-4BC3-87C0-688DBF2D5303}"/>
                  </a:ext>
                </a:extLst>
              </p:cNvPr>
              <p:cNvSpPr/>
              <p:nvPr/>
            </p:nvSpPr>
            <p:spPr>
              <a:xfrm>
                <a:off x="6705363" y="5970830"/>
                <a:ext cx="2464395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7D11F49-E916-4BC3-87C0-688DBF2D5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363" y="5970830"/>
                <a:ext cx="2464395" cy="4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0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C6F14E-C125-4C83-ABBC-97A88E6D8B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EC6F14E-C125-4C83-ABBC-97A88E6D8B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2F410F-C98A-4973-A154-6CFB8108543B}"/>
                  </a:ext>
                </a:extLst>
              </p:cNvPr>
              <p:cNvSpPr/>
              <p:nvPr/>
            </p:nvSpPr>
            <p:spPr>
              <a:xfrm>
                <a:off x="124259" y="986706"/>
                <a:ext cx="2464395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2F410F-C98A-4973-A154-6CFB81085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9" y="986706"/>
                <a:ext cx="2464395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F57C41-3FED-4E01-8CAC-D430E3682129}"/>
                  </a:ext>
                </a:extLst>
              </p:cNvPr>
              <p:cNvSpPr/>
              <p:nvPr/>
            </p:nvSpPr>
            <p:spPr>
              <a:xfrm>
                <a:off x="124259" y="1760965"/>
                <a:ext cx="2464395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F57C41-3FED-4E01-8CAC-D430E3682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9" y="1760965"/>
                <a:ext cx="2464395" cy="4987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095428-A5A7-4E33-B794-64CBDD6852AB}"/>
                  </a:ext>
                </a:extLst>
              </p:cNvPr>
              <p:cNvSpPr/>
              <p:nvPr/>
            </p:nvSpPr>
            <p:spPr>
              <a:xfrm>
                <a:off x="2416699" y="1760965"/>
                <a:ext cx="841656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095428-A5A7-4E33-B794-64CBDD68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699" y="1760965"/>
                <a:ext cx="841656" cy="498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49701-8919-4CF1-8340-BC1358810833}"/>
                  </a:ext>
                </a:extLst>
              </p:cNvPr>
              <p:cNvSpPr/>
              <p:nvPr/>
            </p:nvSpPr>
            <p:spPr>
              <a:xfrm>
                <a:off x="111380" y="2535224"/>
                <a:ext cx="323712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−2&lt;2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249701-8919-4CF1-8340-BC1358810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0" y="2535224"/>
                <a:ext cx="3237127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1A8514-36AE-4444-AE2A-70B9EDED6255}"/>
                  </a:ext>
                </a:extLst>
              </p:cNvPr>
              <p:cNvSpPr/>
              <p:nvPr/>
            </p:nvSpPr>
            <p:spPr>
              <a:xfrm>
                <a:off x="150018" y="3192502"/>
                <a:ext cx="2292440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1A8514-36AE-4444-AE2A-70B9EDED6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8" y="3192502"/>
                <a:ext cx="2292440" cy="4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9205D3B3-6240-4859-801F-1235CFDD4BC9}"/>
              </a:ext>
            </a:extLst>
          </p:cNvPr>
          <p:cNvSpPr/>
          <p:nvPr/>
        </p:nvSpPr>
        <p:spPr>
          <a:xfrm>
            <a:off x="347730" y="4029742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F59C843-CCC0-4B0B-82AC-C283C926F629}"/>
                  </a:ext>
                </a:extLst>
              </p:cNvPr>
              <p:cNvSpPr/>
              <p:nvPr/>
            </p:nvSpPr>
            <p:spPr>
              <a:xfrm>
                <a:off x="468609" y="3834365"/>
                <a:ext cx="1450343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F59C843-CCC0-4B0B-82AC-C283C926F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09" y="3834365"/>
                <a:ext cx="1450343" cy="498754"/>
              </a:xfrm>
              <a:prstGeom prst="rect">
                <a:avLst/>
              </a:prstGeom>
              <a:blipFill>
                <a:blip r:embed="rId8"/>
                <a:stretch>
                  <a:fillRect l="-8824" t="-1341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8CB2B5-B0D7-4A5D-9CE7-8EF8A2FFAF26}"/>
                  </a:ext>
                </a:extLst>
              </p:cNvPr>
              <p:cNvSpPr/>
              <p:nvPr/>
            </p:nvSpPr>
            <p:spPr>
              <a:xfrm>
                <a:off x="468609" y="4476228"/>
                <a:ext cx="3393044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8CB2B5-B0D7-4A5D-9CE7-8EF8A2FFA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09" y="4476228"/>
                <a:ext cx="3393044" cy="1013288"/>
              </a:xfrm>
              <a:prstGeom prst="rect">
                <a:avLst/>
              </a:prstGeom>
              <a:blipFill>
                <a:blip r:embed="rId9"/>
                <a:stretch>
                  <a:fillRect b="-4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473933-5B7D-4073-9546-7E8C173908F0}"/>
                  </a:ext>
                </a:extLst>
              </p:cNvPr>
              <p:cNvSpPr/>
              <p:nvPr/>
            </p:nvSpPr>
            <p:spPr>
              <a:xfrm>
                <a:off x="8202470" y="3473475"/>
                <a:ext cx="3823462" cy="109589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2473933-5B7D-4073-9546-7E8C17390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470" y="3473475"/>
                <a:ext cx="3823462" cy="10958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B012076-692F-43AF-88B3-A2FFA7E2E6FD}"/>
                  </a:ext>
                </a:extLst>
              </p:cNvPr>
              <p:cNvSpPr/>
              <p:nvPr/>
            </p:nvSpPr>
            <p:spPr>
              <a:xfrm>
                <a:off x="5550795" y="978816"/>
                <a:ext cx="4224506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(−1)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B012076-692F-43AF-88B3-A2FFA7E2E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95" y="978816"/>
                <a:ext cx="4224506" cy="1013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3B25DF-E401-4F6D-A005-E93AEFB30560}"/>
                  </a:ext>
                </a:extLst>
              </p:cNvPr>
              <p:cNvSpPr/>
              <p:nvPr/>
            </p:nvSpPr>
            <p:spPr>
              <a:xfrm>
                <a:off x="5550795" y="2264953"/>
                <a:ext cx="1803042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73B25DF-E401-4F6D-A005-E93AEFB30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795" y="2264953"/>
                <a:ext cx="1803042" cy="4987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1B50FA8-825E-47AA-B042-C2ABD03B0261}"/>
              </a:ext>
            </a:extLst>
          </p:cNvPr>
          <p:cNvGrpSpPr/>
          <p:nvPr/>
        </p:nvGrpSpPr>
        <p:grpSpPr>
          <a:xfrm>
            <a:off x="6017494" y="2883369"/>
            <a:ext cx="3551510" cy="1314386"/>
            <a:chOff x="6017494" y="2817109"/>
            <a:chExt cx="3551510" cy="131438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F59821-222F-4412-B5DC-8AF6517845BB}"/>
                </a:ext>
              </a:extLst>
            </p:cNvPr>
            <p:cNvSpPr/>
            <p:nvPr/>
          </p:nvSpPr>
          <p:spPr>
            <a:xfrm>
              <a:off x="6017494" y="3186288"/>
              <a:ext cx="937099" cy="4987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7E9B34C-0060-48E8-937D-72937980F923}"/>
                    </a:ext>
                  </a:extLst>
                </p:cNvPr>
                <p:cNvSpPr/>
                <p:nvPr/>
              </p:nvSpPr>
              <p:spPr>
                <a:xfrm>
                  <a:off x="6648559" y="2817109"/>
                  <a:ext cx="1117403" cy="13143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7E9B34C-0060-48E8-937D-72937980F9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8559" y="2817109"/>
                  <a:ext cx="1117403" cy="13143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9314FE-D660-46B2-AAB3-7FBB780EBE73}"/>
                </a:ext>
              </a:extLst>
            </p:cNvPr>
            <p:cNvSpPr/>
            <p:nvPr/>
          </p:nvSpPr>
          <p:spPr>
            <a:xfrm>
              <a:off x="7585658" y="3186288"/>
              <a:ext cx="1983346" cy="4987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divergent.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326AC77-2550-4E0B-9427-2F223E3331D4}"/>
              </a:ext>
            </a:extLst>
          </p:cNvPr>
          <p:cNvSpPr/>
          <p:nvPr/>
        </p:nvSpPr>
        <p:spPr>
          <a:xfrm>
            <a:off x="6096000" y="4727277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F7B-0E17-4CC8-9918-F7AF1C690ADF}"/>
                  </a:ext>
                </a:extLst>
              </p:cNvPr>
              <p:cNvSpPr/>
              <p:nvPr/>
            </p:nvSpPr>
            <p:spPr>
              <a:xfrm>
                <a:off x="6216879" y="4531900"/>
                <a:ext cx="1450343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688DF7B-0E17-4CC8-9918-F7AF1C690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879" y="4531900"/>
                <a:ext cx="1450343" cy="498754"/>
              </a:xfrm>
              <a:prstGeom prst="rect">
                <a:avLst/>
              </a:prstGeom>
              <a:blipFill>
                <a:blip r:embed="rId14"/>
                <a:stretch>
                  <a:fillRect l="-8824" t="-1219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BD1CD2-8A27-4988-9FB6-4413AE2B70BB}"/>
                  </a:ext>
                </a:extLst>
              </p:cNvPr>
              <p:cNvSpPr/>
              <p:nvPr/>
            </p:nvSpPr>
            <p:spPr>
              <a:xfrm>
                <a:off x="5785043" y="5232673"/>
                <a:ext cx="3061125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BD1CD2-8A27-4988-9FB6-4413AE2B7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043" y="5232673"/>
                <a:ext cx="3061125" cy="1013288"/>
              </a:xfrm>
              <a:prstGeom prst="rect">
                <a:avLst/>
              </a:prstGeom>
              <a:blipFill>
                <a:blip r:embed="rId15"/>
                <a:stretch>
                  <a:fillRect b="-41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01DA56-7E56-4EC8-8AB3-4253F47905B0}"/>
                  </a:ext>
                </a:extLst>
              </p:cNvPr>
              <p:cNvSpPr/>
              <p:nvPr/>
            </p:nvSpPr>
            <p:spPr>
              <a:xfrm>
                <a:off x="8554194" y="5563408"/>
                <a:ext cx="2756078" cy="574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01DA56-7E56-4EC8-8AB3-4253F4790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194" y="5563408"/>
                <a:ext cx="2756078" cy="57485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91578C-28CD-4194-BC8E-A2417294C53D}"/>
              </a:ext>
            </a:extLst>
          </p:cNvPr>
          <p:cNvSpPr/>
          <p:nvPr/>
        </p:nvSpPr>
        <p:spPr>
          <a:xfrm>
            <a:off x="4919730" y="963925"/>
            <a:ext cx="64800" cy="5076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86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  <p:bldP spid="13" grpId="0"/>
      <p:bldP spid="16" grpId="0" animBg="1"/>
      <p:bldP spid="16" grpId="1" animBg="1"/>
      <p:bldP spid="17" grpId="0"/>
      <p:bldP spid="18" grpId="0"/>
      <p:bldP spid="22" grpId="0" animBg="1"/>
      <p:bldP spid="23" grpId="0"/>
      <p:bldP spid="24" grpId="0"/>
      <p:bldP spid="25" grpId="0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A6466E-4FC3-4DE0-8C59-779738FF60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A6466E-4FC3-4DE0-8C59-779738FF6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368CF0-DB7B-4278-AC9E-627857495459}"/>
                  </a:ext>
                </a:extLst>
              </p:cNvPr>
              <p:cNvSpPr/>
              <p:nvPr/>
            </p:nvSpPr>
            <p:spPr>
              <a:xfrm>
                <a:off x="0" y="998689"/>
                <a:ext cx="2756078" cy="5748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368CF0-DB7B-4278-AC9E-627857495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8689"/>
                <a:ext cx="2756078" cy="5748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D9B23E61-98AF-43FA-9495-E9760E220995}"/>
              </a:ext>
            </a:extLst>
          </p:cNvPr>
          <p:cNvGrpSpPr/>
          <p:nvPr/>
        </p:nvGrpSpPr>
        <p:grpSpPr>
          <a:xfrm>
            <a:off x="196241" y="1696647"/>
            <a:ext cx="4955307" cy="1314386"/>
            <a:chOff x="196241" y="1696647"/>
            <a:chExt cx="4955307" cy="13143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0A302FB-CFA4-45DE-BAD4-0258F5E0DC9E}"/>
                </a:ext>
              </a:extLst>
            </p:cNvPr>
            <p:cNvSpPr/>
            <p:nvPr/>
          </p:nvSpPr>
          <p:spPr>
            <a:xfrm>
              <a:off x="196241" y="2065826"/>
              <a:ext cx="937099" cy="4987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A859243-F05D-4DC3-9DEB-E8C295CA4173}"/>
                    </a:ext>
                  </a:extLst>
                </p:cNvPr>
                <p:cNvSpPr/>
                <p:nvPr/>
              </p:nvSpPr>
              <p:spPr>
                <a:xfrm>
                  <a:off x="827306" y="1696647"/>
                  <a:ext cx="1748469" cy="13143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A859243-F05D-4DC3-9DEB-E8C295CA41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7306" y="1696647"/>
                  <a:ext cx="1748469" cy="13143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E765E3-AF08-4FE8-BBAE-C970EB4D3356}"/>
                </a:ext>
              </a:extLst>
            </p:cNvPr>
            <p:cNvSpPr/>
            <p:nvPr/>
          </p:nvSpPr>
          <p:spPr>
            <a:xfrm>
              <a:off x="2395471" y="2065826"/>
              <a:ext cx="2756077" cy="4987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is not convergent.</a:t>
              </a:r>
            </a:p>
          </p:txBody>
        </p:sp>
      </p:grpSp>
      <p:sp>
        <p:nvSpPr>
          <p:cNvPr id="8" name="Right Arrow 3">
            <a:extLst>
              <a:ext uri="{FF2B5EF4-FFF2-40B4-BE49-F238E27FC236}">
                <a16:creationId xmlns:a16="http://schemas.microsoft.com/office/drawing/2014/main" id="{5999A829-E9EF-402A-8841-4D7750E94973}"/>
              </a:ext>
            </a:extLst>
          </p:cNvPr>
          <p:cNvSpPr/>
          <p:nvPr/>
        </p:nvSpPr>
        <p:spPr>
          <a:xfrm>
            <a:off x="196241" y="326157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7D61C-8AA8-44BE-A69F-919F37EF9F32}"/>
                  </a:ext>
                </a:extLst>
              </p:cNvPr>
              <p:cNvSpPr/>
              <p:nvPr/>
            </p:nvSpPr>
            <p:spPr>
              <a:xfrm>
                <a:off x="752603" y="3179622"/>
                <a:ext cx="6884569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the interval of convergence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97D61C-8AA8-44BE-A69F-919F37EF9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3" y="3179622"/>
                <a:ext cx="6884569" cy="498754"/>
              </a:xfrm>
              <a:prstGeom prst="rect">
                <a:avLst/>
              </a:prstGeom>
              <a:blipFill>
                <a:blip r:embed="rId5"/>
                <a:stretch>
                  <a:fillRect l="-1770" t="-13580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B1AC88-C493-402C-9AF2-6B554B730754}"/>
                  </a:ext>
                </a:extLst>
              </p:cNvPr>
              <p:cNvSpPr/>
              <p:nvPr/>
            </p:nvSpPr>
            <p:spPr>
              <a:xfrm>
                <a:off x="7637172" y="3167249"/>
                <a:ext cx="1596980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4B1AC88-C493-402C-9AF2-6B554B730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172" y="3167249"/>
                <a:ext cx="1596980" cy="498754"/>
              </a:xfrm>
              <a:prstGeom prst="rect">
                <a:avLst/>
              </a:prstGeom>
              <a:blipFill>
                <a:blip r:embed="rId6"/>
                <a:stretch>
                  <a:fillRect l="-8015" t="-13580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5D0FF1-6B28-468A-B5EB-4D0C8FB1EA0D}"/>
                  </a:ext>
                </a:extLst>
              </p:cNvPr>
              <p:cNvSpPr/>
              <p:nvPr/>
            </p:nvSpPr>
            <p:spPr>
              <a:xfrm>
                <a:off x="752603" y="3846965"/>
                <a:ext cx="549365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the radius of convergence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5D0FF1-6B28-468A-B5EB-4D0C8FB1E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03" y="3846965"/>
                <a:ext cx="5493651" cy="498754"/>
              </a:xfrm>
              <a:prstGeom prst="rect">
                <a:avLst/>
              </a:prstGeom>
              <a:blipFill>
                <a:blip r:embed="rId7"/>
                <a:stretch>
                  <a:fillRect l="-2217" t="-1219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b="1" dirty="0"/>
              <a:t>Leibnitz’s </a:t>
            </a:r>
            <a:r>
              <a:rPr lang="en-IN" dirty="0"/>
              <a:t>Test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16745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55784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5605669" y="974082"/>
                <a:ext cx="4938492" cy="1017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69" y="974082"/>
                <a:ext cx="4938492" cy="1017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06167" y="2365291"/>
            <a:ext cx="5931882" cy="1065771"/>
            <a:chOff x="2019815" y="2390681"/>
            <a:chExt cx="4836433" cy="1065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70253" y="2390681"/>
                  <a:ext cx="4185995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</m:t>
                            </m:r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3</m:t>
                            </m:r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</m:t>
                            </m:r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rad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3" y="2390681"/>
                  <a:ext cx="4185995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48064" y="1203380"/>
            <a:ext cx="393589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Check the convergence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7750344" y="2213463"/>
                <a:ext cx="3039364" cy="1342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344" y="2213463"/>
                <a:ext cx="3039364" cy="1342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/>
              <p:nvPr/>
            </p:nvSpPr>
            <p:spPr>
              <a:xfrm>
                <a:off x="1948064" y="3548909"/>
                <a:ext cx="2234529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ra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64" y="3548909"/>
                <a:ext cx="2234529" cy="106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67A1A-D0C1-403B-A92F-3D4CB3B4BD4D}"/>
              </a:ext>
            </a:extLst>
          </p:cNvPr>
          <p:cNvGrpSpPr/>
          <p:nvPr/>
        </p:nvGrpSpPr>
        <p:grpSpPr>
          <a:xfrm>
            <a:off x="2006171" y="4837165"/>
            <a:ext cx="2112032" cy="522738"/>
            <a:chOff x="2019815" y="2605438"/>
            <a:chExt cx="1721998" cy="52273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C06FE-1425-4BBD-8EBE-7CC4F8075D31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/>
                <p:nvPr/>
              </p:nvSpPr>
              <p:spPr>
                <a:xfrm>
                  <a:off x="2617749" y="2605438"/>
                  <a:ext cx="1124064" cy="522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749" y="2605438"/>
                  <a:ext cx="1124064" cy="52273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/>
              <p:nvPr/>
            </p:nvSpPr>
            <p:spPr>
              <a:xfrm>
                <a:off x="3930533" y="4616985"/>
                <a:ext cx="200923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33" y="4616985"/>
                <a:ext cx="2009233" cy="1065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/>
              <p:nvPr/>
            </p:nvSpPr>
            <p:spPr>
              <a:xfrm>
                <a:off x="5679364" y="4616985"/>
                <a:ext cx="2009234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364" y="4616985"/>
                <a:ext cx="2009234" cy="1065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0CA1A09-1F38-48E7-980D-2F9166D0F256}"/>
              </a:ext>
            </a:extLst>
          </p:cNvPr>
          <p:cNvSpPr/>
          <p:nvPr/>
        </p:nvSpPr>
        <p:spPr>
          <a:xfrm>
            <a:off x="7518520" y="4824501"/>
            <a:ext cx="1834501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/>
              <p:nvPr/>
            </p:nvSpPr>
            <p:spPr>
              <a:xfrm>
                <a:off x="2504564" y="5852775"/>
                <a:ext cx="4177353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64" y="5852775"/>
                <a:ext cx="4177353" cy="498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849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16" grpId="0"/>
      <p:bldP spid="19" grpId="0"/>
      <p:bldP spid="20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1865272" y="1640199"/>
                <a:ext cx="2114299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72" y="1640199"/>
                <a:ext cx="2114299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890146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radius of convergence and interval of convergence of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314112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3172540"/>
            <a:ext cx="2622950" cy="571386"/>
            <a:chOff x="2019815" y="2605439"/>
            <a:chExt cx="2138566" cy="57138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48728" y="2605439"/>
                  <a:ext cx="1509653" cy="57138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728" y="2605439"/>
                  <a:ext cx="1509653" cy="57138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/>
              <p:nvPr/>
            </p:nvSpPr>
            <p:spPr>
              <a:xfrm>
                <a:off x="4467598" y="3179623"/>
                <a:ext cx="385215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98" y="3179623"/>
                <a:ext cx="3852154" cy="4987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0BB338-617C-426B-8BF3-1266C70EF007}"/>
              </a:ext>
            </a:extLst>
          </p:cNvPr>
          <p:cNvGrpSpPr/>
          <p:nvPr/>
        </p:nvGrpSpPr>
        <p:grpSpPr>
          <a:xfrm>
            <a:off x="1974809" y="3919355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E0224C-63C4-43FE-8D52-CB69808A26B7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426604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/>
              <p:nvPr/>
            </p:nvSpPr>
            <p:spPr>
              <a:xfrm>
                <a:off x="4938824" y="3919355"/>
                <a:ext cx="3380928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824" y="3919355"/>
                <a:ext cx="3380928" cy="106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3D669D-CD4B-45DD-8630-C94E5CB1ABE2}"/>
                  </a:ext>
                </a:extLst>
              </p:cNvPr>
              <p:cNvSpPr/>
              <p:nvPr/>
            </p:nvSpPr>
            <p:spPr>
              <a:xfrm>
                <a:off x="4640460" y="5160555"/>
                <a:ext cx="3524745" cy="1369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3D669D-CD4B-45DD-8630-C94E5CB1A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460" y="5160555"/>
                <a:ext cx="3524745" cy="13690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81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/>
      <p:bldP spid="19" grpId="0" animBg="1"/>
      <p:bldP spid="20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D07867-D8C4-48E6-8E27-EBBF6CF62F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D07867-D8C4-48E6-8E27-EBBF6CF62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363F9A1-C3BB-4988-8DD9-AADDF13F82B3}"/>
                  </a:ext>
                </a:extLst>
              </p:cNvPr>
              <p:cNvSpPr/>
              <p:nvPr/>
            </p:nvSpPr>
            <p:spPr>
              <a:xfrm>
                <a:off x="94217" y="962042"/>
                <a:ext cx="3524745" cy="13690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363F9A1-C3BB-4988-8DD9-AADDF13F8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7" y="962042"/>
                <a:ext cx="3524745" cy="13690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A3DDD-833E-4230-9445-A363F309E085}"/>
                  </a:ext>
                </a:extLst>
              </p:cNvPr>
              <p:cNvSpPr/>
              <p:nvPr/>
            </p:nvSpPr>
            <p:spPr>
              <a:xfrm>
                <a:off x="132854" y="2415207"/>
                <a:ext cx="794425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CBA3DDD-833E-4230-9445-A363F309E0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54" y="2415207"/>
                <a:ext cx="794425" cy="5469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05DB30-2478-4644-8506-B6ECF5FA54F5}"/>
                  </a:ext>
                </a:extLst>
              </p:cNvPr>
              <p:cNvSpPr/>
              <p:nvPr/>
            </p:nvSpPr>
            <p:spPr>
              <a:xfrm>
                <a:off x="132852" y="3095640"/>
                <a:ext cx="10221762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the series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only when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diverges</a:t>
                </a:r>
                <a:r>
                  <a:rPr lang="en-IN" sz="2800" dirty="0">
                    <a:solidFill>
                      <a:srgbClr val="002060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≠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B05DB30-2478-4644-8506-B6ECF5FA5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52" y="3095640"/>
                <a:ext cx="10221762" cy="546933"/>
              </a:xfrm>
              <a:prstGeom prst="rect">
                <a:avLst/>
              </a:prstGeom>
              <a:blipFill>
                <a:blip r:embed="rId5"/>
                <a:stretch>
                  <a:fillRect l="-1252" t="-12222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8ABFF2-D0FA-4971-AAB2-CC4A0C060EAE}"/>
                  </a:ext>
                </a:extLst>
              </p:cNvPr>
              <p:cNvSpPr/>
              <p:nvPr/>
            </p:nvSpPr>
            <p:spPr>
              <a:xfrm>
                <a:off x="132852" y="3737436"/>
                <a:ext cx="10955858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Hence, radius of convergence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there is no interval of convergence.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8ABFF2-D0FA-4971-AAB2-CC4A0C060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52" y="3737436"/>
                <a:ext cx="10955858" cy="546933"/>
              </a:xfrm>
              <a:prstGeom prst="rect">
                <a:avLst/>
              </a:prstGeom>
              <a:blipFill>
                <a:blip r:embed="rId6"/>
                <a:stretch>
                  <a:fillRect l="-1169" t="-11111" r="-723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1865272" y="1640199"/>
                <a:ext cx="2500666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72" y="1640199"/>
                <a:ext cx="2500666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890146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radius of convergence and interval of convergence of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352748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3277674"/>
            <a:ext cx="3478347" cy="1065770"/>
            <a:chOff x="2019815" y="2324206"/>
            <a:chExt cx="2835996" cy="10657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00622" y="2324206"/>
                  <a:ext cx="2255189" cy="10657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324206"/>
                  <a:ext cx="2255189" cy="10657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/>
              <p:nvPr/>
            </p:nvSpPr>
            <p:spPr>
              <a:xfrm>
                <a:off x="5157341" y="3290553"/>
                <a:ext cx="3607454" cy="10112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341" y="3290553"/>
                <a:ext cx="3607454" cy="1011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0BB338-617C-426B-8BF3-1266C70EF007}"/>
              </a:ext>
            </a:extLst>
          </p:cNvPr>
          <p:cNvGrpSpPr/>
          <p:nvPr/>
        </p:nvGrpSpPr>
        <p:grpSpPr>
          <a:xfrm>
            <a:off x="1974809" y="4872390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E0224C-63C4-43FE-8D52-CB69808A26B7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521908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/>
              <p:nvPr/>
            </p:nvSpPr>
            <p:spPr>
              <a:xfrm>
                <a:off x="5003218" y="4872390"/>
                <a:ext cx="360745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218" y="4872390"/>
                <a:ext cx="3607453" cy="106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19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/>
      <p:bldP spid="19" grpId="0" animBg="1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D8EE89-E914-4AB5-9475-69C3384A2F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D8EE89-E914-4AB5-9475-69C3384A2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F4F793F-AEC7-414A-85F3-004A95C9FE01}"/>
              </a:ext>
            </a:extLst>
          </p:cNvPr>
          <p:cNvGrpSpPr/>
          <p:nvPr/>
        </p:nvGrpSpPr>
        <p:grpSpPr>
          <a:xfrm>
            <a:off x="802832" y="970091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555CE4C-7AFE-43D7-AACF-FF11FD18D1F1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555CE4C-7AFE-43D7-AACF-FF11FD18D1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FFD6827-30D6-406F-940B-1F717B4171CC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E143E0CC-0882-4553-9C38-5E583BD0EA56}"/>
              </a:ext>
            </a:extLst>
          </p:cNvPr>
          <p:cNvSpPr/>
          <p:nvPr/>
        </p:nvSpPr>
        <p:spPr>
          <a:xfrm>
            <a:off x="243799" y="131678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FF927E1-4181-4D5E-BACA-7EB0FAD190EE}"/>
                  </a:ext>
                </a:extLst>
              </p:cNvPr>
              <p:cNvSpPr/>
              <p:nvPr/>
            </p:nvSpPr>
            <p:spPr>
              <a:xfrm>
                <a:off x="3895636" y="970091"/>
                <a:ext cx="360745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FF927E1-4181-4D5E-BACA-7EB0FAD19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636" y="970091"/>
                <a:ext cx="3607453" cy="1065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9F54E8-6434-470B-ABB3-15E2D23F1A3C}"/>
                  </a:ext>
                </a:extLst>
              </p:cNvPr>
              <p:cNvSpPr/>
              <p:nvPr/>
            </p:nvSpPr>
            <p:spPr>
              <a:xfrm>
                <a:off x="3470631" y="2294752"/>
                <a:ext cx="6330190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 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9F54E8-6434-470B-ABB3-15E2D23F1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631" y="2294752"/>
                <a:ext cx="6330190" cy="106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7849A-ED6E-46F6-B87F-76650982B61B}"/>
                  </a:ext>
                </a:extLst>
              </p:cNvPr>
              <p:cNvSpPr/>
              <p:nvPr/>
            </p:nvSpPr>
            <p:spPr>
              <a:xfrm>
                <a:off x="3431995" y="3826787"/>
                <a:ext cx="3921842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57849A-ED6E-46F6-B87F-76650982B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995" y="3826787"/>
                <a:ext cx="3921842" cy="106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CFEA1-50CC-46AF-953F-D7F595FC3FCA}"/>
                  </a:ext>
                </a:extLst>
              </p:cNvPr>
              <p:cNvSpPr/>
              <p:nvPr/>
            </p:nvSpPr>
            <p:spPr>
              <a:xfrm>
                <a:off x="3509268" y="5153762"/>
                <a:ext cx="3921842" cy="1339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CFEA1-50CC-46AF-953F-D7F595FC3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68" y="5153762"/>
                <a:ext cx="3921842" cy="13395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95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8430E-C41C-4C2C-965B-9C978123D5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A38430E-C41C-4C2C-965B-9C978123D5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71E30D-FEEC-47CC-A9AD-6C99902DEAA7}"/>
                  </a:ext>
                </a:extLst>
              </p:cNvPr>
              <p:cNvSpPr/>
              <p:nvPr/>
            </p:nvSpPr>
            <p:spPr>
              <a:xfrm>
                <a:off x="135003" y="981007"/>
                <a:ext cx="3921842" cy="1339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71E30D-FEEC-47CC-A9AD-6C99902DE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3" y="981007"/>
                <a:ext cx="3921842" cy="1339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66AC88-9D0F-487B-B6F2-A9B5A0F5444A}"/>
                  </a:ext>
                </a:extLst>
              </p:cNvPr>
              <p:cNvSpPr/>
              <p:nvPr/>
            </p:nvSpPr>
            <p:spPr>
              <a:xfrm>
                <a:off x="135003" y="2320511"/>
                <a:ext cx="895307" cy="4999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66AC88-9D0F-487B-B6F2-A9B5A0F54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03" y="2320511"/>
                <a:ext cx="895307" cy="4999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0A7C0-0A50-4F0C-8469-7A59B64867ED}"/>
                  </a:ext>
                </a:extLst>
              </p:cNvPr>
              <p:cNvSpPr/>
              <p:nvPr/>
            </p:nvSpPr>
            <p:spPr>
              <a:xfrm>
                <a:off x="740312" y="3003340"/>
                <a:ext cx="5274124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radius of convergence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800" b="1" i="1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0A7C0-0A50-4F0C-8469-7A59B648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2" y="3003340"/>
                <a:ext cx="5274124" cy="546933"/>
              </a:xfrm>
              <a:prstGeom prst="rect">
                <a:avLst/>
              </a:prstGeom>
              <a:blipFill>
                <a:blip r:embed="rId5"/>
                <a:stretch>
                  <a:fillRect l="-2309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74ED11-317B-4B43-B8E3-46B761749CC3}"/>
                  </a:ext>
                </a:extLst>
              </p:cNvPr>
              <p:cNvSpPr/>
              <p:nvPr/>
            </p:nvSpPr>
            <p:spPr>
              <a:xfrm>
                <a:off x="740311" y="3543830"/>
                <a:ext cx="5712005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interval of convergence: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−∞, ∞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74ED11-317B-4B43-B8E3-46B761749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11" y="3543830"/>
                <a:ext cx="5712005" cy="546933"/>
              </a:xfrm>
              <a:prstGeom prst="rect">
                <a:avLst/>
              </a:prstGeom>
              <a:blipFill>
                <a:blip r:embed="rId6"/>
                <a:stretch>
                  <a:fillRect l="-2134" t="-11111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E9199B72-81B7-40F4-A900-988AE466ACD3}"/>
              </a:ext>
            </a:extLst>
          </p:cNvPr>
          <p:cNvSpPr/>
          <p:nvPr/>
        </p:nvSpPr>
        <p:spPr>
          <a:xfrm>
            <a:off x="186519" y="309650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9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Method:17         Power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3841970" y="718284"/>
                <a:ext cx="3177016" cy="1308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1970" y="718284"/>
                <a:ext cx="3177016" cy="13082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211429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For the series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354037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3301463"/>
            <a:ext cx="4121191" cy="1065770"/>
            <a:chOff x="2019815" y="2335114"/>
            <a:chExt cx="3360125" cy="106577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23373" y="2335114"/>
                  <a:ext cx="2756567" cy="10657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373" y="2335114"/>
                  <a:ext cx="2756567" cy="106577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/>
              <p:nvPr/>
            </p:nvSpPr>
            <p:spPr>
              <a:xfrm>
                <a:off x="5744909" y="3296324"/>
                <a:ext cx="5176375" cy="941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DEA876-EA3B-4960-BE10-CAB3610EB4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09" y="3296324"/>
                <a:ext cx="5176375" cy="941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0BB338-617C-426B-8BF3-1266C70EF007}"/>
              </a:ext>
            </a:extLst>
          </p:cNvPr>
          <p:cNvGrpSpPr/>
          <p:nvPr/>
        </p:nvGrpSpPr>
        <p:grpSpPr>
          <a:xfrm>
            <a:off x="1974809" y="4563303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859C3C-31A7-4D25-BABB-DD684FB53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E0224C-63C4-43FE-8D52-CB69808A26B7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490999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/>
              <p:nvPr/>
            </p:nvSpPr>
            <p:spPr>
              <a:xfrm>
                <a:off x="4938823" y="4563303"/>
                <a:ext cx="664219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41A5C8-A6EA-4926-A867-344A07151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823" y="4563303"/>
                <a:ext cx="6642193" cy="1065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8697C57-8412-4702-A91D-CE1F5E284059}"/>
              </a:ext>
            </a:extLst>
          </p:cNvPr>
          <p:cNvSpPr/>
          <p:nvPr/>
        </p:nvSpPr>
        <p:spPr>
          <a:xfrm>
            <a:off x="7018986" y="1100348"/>
            <a:ext cx="432300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radius and interval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6CCCFB-7C45-4535-93E6-0B1CF6257D4A}"/>
                  </a:ext>
                </a:extLst>
              </p:cNvPr>
              <p:cNvSpPr/>
              <p:nvPr/>
            </p:nvSpPr>
            <p:spPr>
              <a:xfrm>
                <a:off x="1929668" y="2045068"/>
                <a:ext cx="965134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convergence. For what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does the series converges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6CCCFB-7C45-4535-93E6-0B1CF6257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2045068"/>
                <a:ext cx="9651348" cy="468000"/>
              </a:xfrm>
              <a:prstGeom prst="rect">
                <a:avLst/>
              </a:prstGeom>
              <a:blipFill>
                <a:blip r:embed="rId7"/>
                <a:stretch>
                  <a:fillRect l="-1327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87FE8935-A4DD-43D4-BF49-DBF713525F23}"/>
              </a:ext>
            </a:extLst>
          </p:cNvPr>
          <p:cNvSpPr/>
          <p:nvPr/>
        </p:nvSpPr>
        <p:spPr>
          <a:xfrm>
            <a:off x="1946380" y="2572586"/>
            <a:ext cx="385215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absolutely, conditionally ? </a:t>
            </a:r>
          </a:p>
        </p:txBody>
      </p:sp>
    </p:spTree>
    <p:extLst>
      <p:ext uri="{BB962C8B-B14F-4D97-AF65-F5344CB8AC3E}">
        <p14:creationId xmlns:p14="http://schemas.microsoft.com/office/powerpoint/2010/main" val="16339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5" grpId="0"/>
      <p:bldP spid="19" grpId="0" animBg="1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AA4AC-7A3F-412E-8D4E-734C8C001A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CAA4AC-7A3F-412E-8D4E-734C8C001A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B6FF1A2-A03A-4EFF-BFD2-381AD62356CA}"/>
              </a:ext>
            </a:extLst>
          </p:cNvPr>
          <p:cNvGrpSpPr/>
          <p:nvPr/>
        </p:nvGrpSpPr>
        <p:grpSpPr>
          <a:xfrm>
            <a:off x="815711" y="957218"/>
            <a:ext cx="3272685" cy="1065771"/>
            <a:chOff x="1932340" y="4782254"/>
            <a:chExt cx="3272685" cy="1065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0C56745-E419-4BC6-A8E6-4AE0E12E2B0B}"/>
                    </a:ext>
                  </a:extLst>
                </p:cNvPr>
                <p:cNvSpPr/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0C56745-E419-4BC6-A8E6-4AE0E12E2B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699" y="4782254"/>
                  <a:ext cx="2560326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D6641-D6FF-4A28-ABD1-0EB1E2D3C643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385C203B-4FC2-427D-ABBE-C4119BDD4CBB}"/>
              </a:ext>
            </a:extLst>
          </p:cNvPr>
          <p:cNvSpPr/>
          <p:nvPr/>
        </p:nvSpPr>
        <p:spPr>
          <a:xfrm>
            <a:off x="256678" y="130390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C9310E-F23D-4BF2-9526-7973DE271A0A}"/>
                  </a:ext>
                </a:extLst>
              </p:cNvPr>
              <p:cNvSpPr/>
              <p:nvPr/>
            </p:nvSpPr>
            <p:spPr>
              <a:xfrm>
                <a:off x="3869878" y="957218"/>
                <a:ext cx="664219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CC9310E-F23D-4BF2-9526-7973DE271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878" y="957218"/>
                <a:ext cx="6642193" cy="1065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12E51F-4EEB-4CCA-A571-ECB936EAA4B8}"/>
                  </a:ext>
                </a:extLst>
              </p:cNvPr>
              <p:cNvSpPr/>
              <p:nvPr/>
            </p:nvSpPr>
            <p:spPr>
              <a:xfrm>
                <a:off x="3541692" y="2363229"/>
                <a:ext cx="8113690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12E51F-4EEB-4CCA-A571-ECB936EAA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692" y="2363229"/>
                <a:ext cx="8113690" cy="106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8E77EF-1F88-4164-AA0C-19127B3DA273}"/>
                  </a:ext>
                </a:extLst>
              </p:cNvPr>
              <p:cNvSpPr/>
              <p:nvPr/>
            </p:nvSpPr>
            <p:spPr>
              <a:xfrm>
                <a:off x="3541693" y="3757434"/>
                <a:ext cx="3631840" cy="1323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18E77EF-1F88-4164-AA0C-19127B3DA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693" y="3757434"/>
                <a:ext cx="3631840" cy="1323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6ADE10-41E0-4862-9344-5042D4E6FA77}"/>
                  </a:ext>
                </a:extLst>
              </p:cNvPr>
              <p:cNvSpPr/>
              <p:nvPr/>
            </p:nvSpPr>
            <p:spPr>
              <a:xfrm>
                <a:off x="3541694" y="5280429"/>
                <a:ext cx="1725765" cy="10044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6ADE10-41E0-4862-9344-5042D4E6F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694" y="5280429"/>
                <a:ext cx="1725765" cy="10044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2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3B14B5-15E3-40DE-883F-35E76212AD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3B14B5-15E3-40DE-883F-35E76212AD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2A1EB-B788-4F91-9076-202FFFD649E7}"/>
                  </a:ext>
                </a:extLst>
              </p:cNvPr>
              <p:cNvSpPr/>
              <p:nvPr/>
            </p:nvSpPr>
            <p:spPr>
              <a:xfrm>
                <a:off x="154550" y="927370"/>
                <a:ext cx="1725765" cy="10044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42A1EB-B788-4F91-9076-202FFFD64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0" y="927370"/>
                <a:ext cx="1725765" cy="1004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A922CD5-0910-45BB-9AE9-46BA6A5E7477}"/>
              </a:ext>
            </a:extLst>
          </p:cNvPr>
          <p:cNvSpPr/>
          <p:nvPr/>
        </p:nvSpPr>
        <p:spPr>
          <a:xfrm>
            <a:off x="154549" y="2148001"/>
            <a:ext cx="7263681" cy="4987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Now, by </a:t>
            </a:r>
            <a:r>
              <a:rPr lang="en-IN" sz="2800" b="1" dirty="0">
                <a:solidFill>
                  <a:srgbClr val="890E4F"/>
                </a:solidFill>
              </a:rPr>
              <a:t>ratio test</a:t>
            </a:r>
            <a:r>
              <a:rPr lang="en-IN" sz="2800" dirty="0">
                <a:solidFill>
                  <a:srgbClr val="002060"/>
                </a:solidFill>
              </a:rPr>
              <a:t> the given series is convergent, 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C7AF91-A259-4707-8C8D-11A66AC52F3A}"/>
                  </a:ext>
                </a:extLst>
              </p:cNvPr>
              <p:cNvSpPr/>
              <p:nvPr/>
            </p:nvSpPr>
            <p:spPr>
              <a:xfrm>
                <a:off x="7313057" y="1949553"/>
                <a:ext cx="2052269" cy="1051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DC7AF91-A259-4707-8C8D-11A66AC52F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57" y="1949553"/>
                <a:ext cx="2052269" cy="1051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658114-833D-4CFC-B1FC-45328D82D09A}"/>
                  </a:ext>
                </a:extLst>
              </p:cNvPr>
              <p:cNvSpPr/>
              <p:nvPr/>
            </p:nvSpPr>
            <p:spPr>
              <a:xfrm>
                <a:off x="6720627" y="3160316"/>
                <a:ext cx="2464395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1&gt;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658114-833D-4CFC-B1FC-45328D82D0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7" y="3160316"/>
                <a:ext cx="2464395" cy="498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71D873-A6B3-46FF-85D0-5506FE057EBA}"/>
                  </a:ext>
                </a:extLst>
              </p:cNvPr>
              <p:cNvSpPr/>
              <p:nvPr/>
            </p:nvSpPr>
            <p:spPr>
              <a:xfrm>
                <a:off x="6720627" y="3834178"/>
                <a:ext cx="317034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&lt;1=</m:t>
                      </m:r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71D873-A6B3-46FF-85D0-5506FE057E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7" y="3834178"/>
                <a:ext cx="3170348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47F063-2F07-46C6-8AA9-4C719E185486}"/>
                  </a:ext>
                </a:extLst>
              </p:cNvPr>
              <p:cNvSpPr/>
              <p:nvPr/>
            </p:nvSpPr>
            <p:spPr>
              <a:xfrm>
                <a:off x="6720628" y="4508040"/>
                <a:ext cx="317034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+2&lt;1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847F063-2F07-46C6-8AA9-4C719E185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8" y="4508040"/>
                <a:ext cx="3170348" cy="4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A7A27F-DA5F-4E91-8D8D-F8E62942D4A8}"/>
                  </a:ext>
                </a:extLst>
              </p:cNvPr>
              <p:cNvSpPr/>
              <p:nvPr/>
            </p:nvSpPr>
            <p:spPr>
              <a:xfrm>
                <a:off x="6720628" y="5181902"/>
                <a:ext cx="282261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A7A27F-DA5F-4E91-8D8D-F8E62942D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628" y="5181902"/>
                <a:ext cx="2822618" cy="498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116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1B03E-FBED-4FB7-8098-A6DC7BCE93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51B03E-FBED-4FB7-8098-A6DC7BCE93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60842-2182-42E4-A261-B54892275B1B}"/>
                  </a:ext>
                </a:extLst>
              </p:cNvPr>
              <p:cNvSpPr/>
              <p:nvPr/>
            </p:nvSpPr>
            <p:spPr>
              <a:xfrm>
                <a:off x="113767" y="957631"/>
                <a:ext cx="282261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8360842-2182-42E4-A261-B54892275B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67" y="957631"/>
                <a:ext cx="2822618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5F6DA5B4-7BD7-400E-9668-0099F8BB20CD}"/>
              </a:ext>
            </a:extLst>
          </p:cNvPr>
          <p:cNvSpPr/>
          <p:nvPr/>
        </p:nvSpPr>
        <p:spPr>
          <a:xfrm>
            <a:off x="283336" y="1775939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A82F9-ED1D-4DD2-9B7E-2EC2BE307C1E}"/>
                  </a:ext>
                </a:extLst>
              </p:cNvPr>
              <p:cNvSpPr/>
              <p:nvPr/>
            </p:nvSpPr>
            <p:spPr>
              <a:xfrm>
                <a:off x="404215" y="1580562"/>
                <a:ext cx="173367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FA82F9-ED1D-4DD2-9B7E-2EC2BE307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5" y="1580562"/>
                <a:ext cx="1733678" cy="498754"/>
              </a:xfrm>
              <a:prstGeom prst="rect">
                <a:avLst/>
              </a:prstGeom>
              <a:blipFill>
                <a:blip r:embed="rId4"/>
                <a:stretch>
                  <a:fillRect l="-7018" t="-1219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175BB5-47A2-479E-B54D-81CD1BB77EAD}"/>
                  </a:ext>
                </a:extLst>
              </p:cNvPr>
              <p:cNvSpPr/>
              <p:nvPr/>
            </p:nvSpPr>
            <p:spPr>
              <a:xfrm>
                <a:off x="391336" y="2299698"/>
                <a:ext cx="2982929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175BB5-47A2-479E-B54D-81CD1BB77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36" y="2299698"/>
                <a:ext cx="2982929" cy="1013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453FCF-3177-4F33-9113-6D7ECD939191}"/>
                  </a:ext>
                </a:extLst>
              </p:cNvPr>
              <p:cNvSpPr/>
              <p:nvPr/>
            </p:nvSpPr>
            <p:spPr>
              <a:xfrm>
                <a:off x="7586259" y="1442099"/>
                <a:ext cx="3380928" cy="1065770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453FCF-3177-4F33-9113-6D7ECD939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59" y="1442099"/>
                <a:ext cx="3380928" cy="106577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F6F51C-B157-491F-A36C-3DE9CEE41D10}"/>
                  </a:ext>
                </a:extLst>
              </p:cNvPr>
              <p:cNvSpPr/>
              <p:nvPr/>
            </p:nvSpPr>
            <p:spPr>
              <a:xfrm>
                <a:off x="404216" y="3533368"/>
                <a:ext cx="1411706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5F6F51C-B157-491F-A36C-3DE9CEE41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16" y="3533368"/>
                <a:ext cx="1411706" cy="1013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9667128B-CD1D-431E-A2D1-B1898433D322}"/>
              </a:ext>
            </a:extLst>
          </p:cNvPr>
          <p:cNvGrpSpPr/>
          <p:nvPr/>
        </p:nvGrpSpPr>
        <p:grpSpPr>
          <a:xfrm>
            <a:off x="404215" y="4730246"/>
            <a:ext cx="7544031" cy="1281555"/>
            <a:chOff x="404215" y="4730246"/>
            <a:chExt cx="7544031" cy="12815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6F6506-2651-4AB8-80D4-D01A349EF7A9}"/>
                </a:ext>
              </a:extLst>
            </p:cNvPr>
            <p:cNvGrpSpPr/>
            <p:nvPr/>
          </p:nvGrpSpPr>
          <p:grpSpPr>
            <a:xfrm>
              <a:off x="404215" y="4730246"/>
              <a:ext cx="2053007" cy="1281555"/>
              <a:chOff x="1932340" y="4689469"/>
              <a:chExt cx="2053007" cy="12815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C0738E0-0BC2-4642-BD22-D77EE6341EB2}"/>
                      </a:ext>
                    </a:extLst>
                  </p:cNvPr>
                  <p:cNvSpPr/>
                  <p:nvPr/>
                </p:nvSpPr>
                <p:spPr>
                  <a:xfrm>
                    <a:off x="2573641" y="4689469"/>
                    <a:ext cx="1411706" cy="12815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nary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C0738E0-0BC2-4642-BD22-D77EE6341E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3641" y="4689469"/>
                    <a:ext cx="1411706" cy="12815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264679-E4CB-4406-B063-A9DB691A9C1A}"/>
                  </a:ext>
                </a:extLst>
              </p:cNvPr>
              <p:cNvSpPr/>
              <p:nvPr/>
            </p:nvSpPr>
            <p:spPr>
              <a:xfrm>
                <a:off x="1932340" y="5053771"/>
                <a:ext cx="916568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1A6A482-AF65-4D1B-9D21-000E587DE048}"/>
                    </a:ext>
                  </a:extLst>
                </p:cNvPr>
                <p:cNvSpPr/>
                <p:nvPr/>
              </p:nvSpPr>
              <p:spPr>
                <a:xfrm>
                  <a:off x="2256626" y="5109654"/>
                  <a:ext cx="5691620" cy="5227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divergent by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-series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IN" sz="2800" b="1" dirty="0">
                      <a:solidFill>
                        <a:srgbClr val="002060"/>
                      </a:solidFill>
                    </a:rPr>
                    <a:t>test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as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51A6A482-AF65-4D1B-9D21-000E587DE0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6626" y="5109654"/>
                  <a:ext cx="5691620" cy="522738"/>
                </a:xfrm>
                <a:prstGeom prst="rect">
                  <a:avLst/>
                </a:prstGeom>
                <a:blipFill>
                  <a:blip r:embed="rId9"/>
                  <a:stretch>
                    <a:fillRect l="-2141" t="-11628" r="-428" b="-313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8474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8" grpId="1" animBg="1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C0D691-C83E-415F-ABAD-89792450B2A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FC0D691-C83E-415F-ABAD-89792450B2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805D058-D0DD-49EB-AB88-93A68C388E3F}"/>
              </a:ext>
            </a:extLst>
          </p:cNvPr>
          <p:cNvSpPr/>
          <p:nvPr/>
        </p:nvSpPr>
        <p:spPr>
          <a:xfrm>
            <a:off x="244699" y="1196390"/>
            <a:ext cx="108000" cy="108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EC15EF-AAEB-4146-BB93-9D1DD334F9A2}"/>
                  </a:ext>
                </a:extLst>
              </p:cNvPr>
              <p:cNvSpPr/>
              <p:nvPr/>
            </p:nvSpPr>
            <p:spPr>
              <a:xfrm>
                <a:off x="365578" y="1001013"/>
                <a:ext cx="173367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AEC15EF-AAEB-4146-BB93-9D1DD334F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78" y="1001013"/>
                <a:ext cx="1733678" cy="498754"/>
              </a:xfrm>
              <a:prstGeom prst="rect">
                <a:avLst/>
              </a:prstGeom>
              <a:blipFill>
                <a:blip r:embed="rId3"/>
                <a:stretch>
                  <a:fillRect l="-7394" t="-1219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C6D79C-B5F6-4E65-A2D8-0261938FE10A}"/>
                  </a:ext>
                </a:extLst>
              </p:cNvPr>
              <p:cNvSpPr/>
              <p:nvPr/>
            </p:nvSpPr>
            <p:spPr>
              <a:xfrm>
                <a:off x="352699" y="1720149"/>
                <a:ext cx="2982929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C6D79C-B5F6-4E65-A2D8-0261938FE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99" y="1720149"/>
                <a:ext cx="2982929" cy="1013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BD4162-EE16-44E2-8480-14F5FC0AF4CA}"/>
                  </a:ext>
                </a:extLst>
              </p:cNvPr>
              <p:cNvSpPr/>
              <p:nvPr/>
            </p:nvSpPr>
            <p:spPr>
              <a:xfrm>
                <a:off x="3035797" y="1720149"/>
                <a:ext cx="1523323" cy="1013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BD4162-EE16-44E2-8480-14F5FC0AF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797" y="1720149"/>
                <a:ext cx="1523323" cy="1013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3">
            <a:extLst>
              <a:ext uri="{FF2B5EF4-FFF2-40B4-BE49-F238E27FC236}">
                <a16:creationId xmlns:a16="http://schemas.microsoft.com/office/drawing/2014/main" id="{35A00C18-A8E7-4CB1-AB17-25FE0EF9BF5E}"/>
              </a:ext>
            </a:extLst>
          </p:cNvPr>
          <p:cNvSpPr/>
          <p:nvPr/>
        </p:nvSpPr>
        <p:spPr>
          <a:xfrm>
            <a:off x="244699" y="316541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DE9201D-DF59-49E0-85C5-319AC04F21F0}"/>
              </a:ext>
            </a:extLst>
          </p:cNvPr>
          <p:cNvGrpSpPr/>
          <p:nvPr/>
        </p:nvGrpSpPr>
        <p:grpSpPr>
          <a:xfrm>
            <a:off x="830945" y="2848590"/>
            <a:ext cx="2002409" cy="1013288"/>
            <a:chOff x="2019815" y="2371542"/>
            <a:chExt cx="1632620" cy="10132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90AA3E-B822-4648-B546-C054A16B9B06}"/>
                </a:ext>
              </a:extLst>
            </p:cNvPr>
            <p:cNvSpPr/>
            <p:nvPr/>
          </p:nvSpPr>
          <p:spPr>
            <a:xfrm>
              <a:off x="2019815" y="2605439"/>
              <a:ext cx="600803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D1B65A7-07E6-4758-A35D-4A059ED65F4A}"/>
                    </a:ext>
                  </a:extLst>
                </p:cNvPr>
                <p:cNvSpPr/>
                <p:nvPr/>
              </p:nvSpPr>
              <p:spPr>
                <a:xfrm>
                  <a:off x="2469950" y="2371542"/>
                  <a:ext cx="1182485" cy="10132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D1B65A7-07E6-4758-A35D-4A059ED65F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9950" y="2371542"/>
                  <a:ext cx="1182485" cy="10132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3975D0-BC30-475E-9DDF-3F8FB0F42DDC}"/>
              </a:ext>
            </a:extLst>
          </p:cNvPr>
          <p:cNvGrpSpPr/>
          <p:nvPr/>
        </p:nvGrpSpPr>
        <p:grpSpPr>
          <a:xfrm>
            <a:off x="805184" y="4213198"/>
            <a:ext cx="2158012" cy="535399"/>
            <a:chOff x="2019815" y="2605439"/>
            <a:chExt cx="1759486" cy="5353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6C523E-5A76-4528-9FDB-20B1AA9F7326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2C6116F-C4B3-4FD1-953A-D8EC2D619A6B}"/>
                    </a:ext>
                  </a:extLst>
                </p:cNvPr>
                <p:cNvSpPr/>
                <p:nvPr/>
              </p:nvSpPr>
              <p:spPr>
                <a:xfrm>
                  <a:off x="2579744" y="2618101"/>
                  <a:ext cx="1199557" cy="5227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2C6116F-C4B3-4FD1-953A-D8EC2D619A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744" y="2618101"/>
                  <a:ext cx="1199557" cy="5227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0026F2-EC80-47DF-BEED-DACB9D56EC21}"/>
                  </a:ext>
                </a:extLst>
              </p:cNvPr>
              <p:cNvSpPr/>
              <p:nvPr/>
            </p:nvSpPr>
            <p:spPr>
              <a:xfrm>
                <a:off x="2761611" y="3990639"/>
                <a:ext cx="1523323" cy="957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0026F2-EC80-47DF-BEED-DACB9D56EC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611" y="3990639"/>
                <a:ext cx="1523323" cy="957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EF123EC-EC04-48A2-8620-EFDE138AF267}"/>
              </a:ext>
            </a:extLst>
          </p:cNvPr>
          <p:cNvSpPr/>
          <p:nvPr/>
        </p:nvSpPr>
        <p:spPr>
          <a:xfrm>
            <a:off x="5486293" y="4225860"/>
            <a:ext cx="1670431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9935E7-3E51-4EDA-A4A5-20DA014AB0D0}"/>
                  </a:ext>
                </a:extLst>
              </p:cNvPr>
              <p:cNvSpPr/>
              <p:nvPr/>
            </p:nvSpPr>
            <p:spPr>
              <a:xfrm>
                <a:off x="4190313" y="4003518"/>
                <a:ext cx="1416289" cy="9200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19935E7-3E51-4EDA-A4A5-20DA014AB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13" y="4003518"/>
                <a:ext cx="1416289" cy="920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EC0045-EA87-4C0D-BFE3-EA3A596DAFFF}"/>
                  </a:ext>
                </a:extLst>
              </p:cNvPr>
              <p:cNvSpPr/>
              <p:nvPr/>
            </p:nvSpPr>
            <p:spPr>
              <a:xfrm>
                <a:off x="658460" y="5009795"/>
                <a:ext cx="3379396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EC0045-EA87-4C0D-BFE3-EA3A596DA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60" y="5009795"/>
                <a:ext cx="3379396" cy="498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53636-4BEF-4B73-ABFE-B4E400FB7088}"/>
              </a:ext>
            </a:extLst>
          </p:cNvPr>
          <p:cNvGrpSpPr/>
          <p:nvPr/>
        </p:nvGrpSpPr>
        <p:grpSpPr>
          <a:xfrm>
            <a:off x="803732" y="5805020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5C5145B-6D6C-4110-9712-49DF3D6540B5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41D31E-4793-455B-8B70-6E26711B2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1267E77-0880-4B68-A697-B14B1C3D0328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22" name="Right Arrow 3">
            <a:extLst>
              <a:ext uri="{FF2B5EF4-FFF2-40B4-BE49-F238E27FC236}">
                <a16:creationId xmlns:a16="http://schemas.microsoft.com/office/drawing/2014/main" id="{809972E4-3493-4D2A-85ED-78B8B6BC7DB9}"/>
              </a:ext>
            </a:extLst>
          </p:cNvPr>
          <p:cNvSpPr/>
          <p:nvPr/>
        </p:nvSpPr>
        <p:spPr>
          <a:xfrm>
            <a:off x="244699" y="588539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FCBE8-8D50-4EBC-83E7-074351082C56}"/>
                  </a:ext>
                </a:extLst>
              </p:cNvPr>
              <p:cNvSpPr/>
              <p:nvPr/>
            </p:nvSpPr>
            <p:spPr>
              <a:xfrm>
                <a:off x="3036376" y="5570081"/>
                <a:ext cx="1548502" cy="9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CDFCBE8-8D50-4EBC-83E7-074351082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376" y="5570081"/>
                <a:ext cx="1548502" cy="96973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7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15" grpId="0"/>
      <p:bldP spid="16" grpId="0"/>
      <p:bldP spid="17" grpId="0"/>
      <p:bldP spid="18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Method:14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/>
              <p:nvPr/>
            </p:nvSpPr>
            <p:spPr>
              <a:xfrm>
                <a:off x="147730" y="868651"/>
                <a:ext cx="4177353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0" y="868651"/>
                <a:ext cx="4177353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B4C7C83-2299-4198-BA58-47F6500D1ED6}"/>
              </a:ext>
            </a:extLst>
          </p:cNvPr>
          <p:cNvGrpSpPr/>
          <p:nvPr/>
        </p:nvGrpSpPr>
        <p:grpSpPr>
          <a:xfrm>
            <a:off x="822674" y="1731711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D993-24E9-4ADA-A9E4-946E0A2B7AB0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9" name="Right Arrow 3">
            <a:extLst>
              <a:ext uri="{FF2B5EF4-FFF2-40B4-BE49-F238E27FC236}">
                <a16:creationId xmlns:a16="http://schemas.microsoft.com/office/drawing/2014/main" id="{0AD34987-F384-4014-96D9-059F7574C80D}"/>
              </a:ext>
            </a:extLst>
          </p:cNvPr>
          <p:cNvSpPr/>
          <p:nvPr/>
        </p:nvSpPr>
        <p:spPr>
          <a:xfrm>
            <a:off x="263641" y="181208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/>
              <p:nvPr/>
            </p:nvSpPr>
            <p:spPr>
              <a:xfrm>
                <a:off x="3068191" y="1509097"/>
                <a:ext cx="1959274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ra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91" y="1509097"/>
                <a:ext cx="1959274" cy="1024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9C6066-BA3D-4080-A07A-A18318D4FABF}"/>
                  </a:ext>
                </a:extLst>
              </p:cNvPr>
              <p:cNvSpPr/>
              <p:nvPr/>
            </p:nvSpPr>
            <p:spPr>
              <a:xfrm>
                <a:off x="2849248" y="2704562"/>
                <a:ext cx="1959274" cy="11590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 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9C6066-BA3D-4080-A07A-A18318D4F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248" y="2704562"/>
                <a:ext cx="1959274" cy="11590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/>
              <p:nvPr/>
            </p:nvSpPr>
            <p:spPr>
              <a:xfrm>
                <a:off x="2850573" y="4034758"/>
                <a:ext cx="796801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573" y="4034758"/>
                <a:ext cx="796801" cy="4914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5F061FA-CA06-40C5-9E9B-09086FD8B6D3}"/>
              </a:ext>
            </a:extLst>
          </p:cNvPr>
          <p:cNvSpPr/>
          <p:nvPr/>
        </p:nvSpPr>
        <p:spPr>
          <a:xfrm>
            <a:off x="816184" y="4697320"/>
            <a:ext cx="7928571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Leibnitz’s test</a:t>
            </a:r>
            <a:r>
              <a:rPr lang="en-IN" sz="2800" dirty="0">
                <a:solidFill>
                  <a:srgbClr val="002060"/>
                </a:solidFill>
              </a:rPr>
              <a:t>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convergent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C858D52A-1932-4D76-878F-2118BC1F7998}"/>
              </a:ext>
            </a:extLst>
          </p:cNvPr>
          <p:cNvSpPr/>
          <p:nvPr/>
        </p:nvSpPr>
        <p:spPr>
          <a:xfrm>
            <a:off x="267934" y="478861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986D515-703E-4B0E-92E3-2DADF02BECA6}"/>
                  </a:ext>
                </a:extLst>
              </p:cNvPr>
              <p:cNvSpPr/>
              <p:nvPr/>
            </p:nvSpPr>
            <p:spPr>
              <a:xfrm>
                <a:off x="8744755" y="2652238"/>
                <a:ext cx="2886329" cy="121142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limLow>
                        <m:limLow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5986D515-703E-4B0E-92E3-2DADF02BE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755" y="2652238"/>
                <a:ext cx="2886329" cy="121142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17224-74FE-439E-8F0D-B49AACDDCDC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417224-74FE-439E-8F0D-B49AACDDCD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FCA971ED-FA3E-4EF5-A3BC-884A73B679B4}"/>
              </a:ext>
            </a:extLst>
          </p:cNvPr>
          <p:cNvSpPr/>
          <p:nvPr/>
        </p:nvSpPr>
        <p:spPr>
          <a:xfrm>
            <a:off x="249089" y="283763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6F6DB8-9548-437C-8A58-2ACD44945D38}"/>
              </a:ext>
            </a:extLst>
          </p:cNvPr>
          <p:cNvGrpSpPr/>
          <p:nvPr/>
        </p:nvGrpSpPr>
        <p:grpSpPr>
          <a:xfrm>
            <a:off x="797339" y="2357508"/>
            <a:ext cx="8166356" cy="1264833"/>
            <a:chOff x="780149" y="5336363"/>
            <a:chExt cx="8166356" cy="12648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F6A93D-CD10-4E07-9DAA-AE68B70C48AD}"/>
                </a:ext>
              </a:extLst>
            </p:cNvPr>
            <p:cNvSpPr/>
            <p:nvPr/>
          </p:nvSpPr>
          <p:spPr>
            <a:xfrm>
              <a:off x="780149" y="5725190"/>
              <a:ext cx="365836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Thus, by </a:t>
              </a:r>
              <a:r>
                <a:rPr lang="en-IN" sz="2800" b="1" dirty="0">
                  <a:solidFill>
                    <a:srgbClr val="890E4F"/>
                  </a:solidFill>
                </a:rPr>
                <a:t>Leibnitz’s test</a:t>
              </a:r>
              <a:r>
                <a:rPr lang="en-IN" sz="2800" dirty="0">
                  <a:solidFill>
                    <a:srgbClr val="002060"/>
                  </a:solidFill>
                </a:rPr>
                <a:t>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D5EE696-AEA0-444D-A4CE-0F52101483AC}"/>
                    </a:ext>
                  </a:extLst>
                </p:cNvPr>
                <p:cNvSpPr txBox="1"/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7C3D41D-A175-4B81-B5C3-781D53F52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1151" y="5336363"/>
                  <a:ext cx="1467550" cy="12648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EC026-2626-48CC-AEB1-CF183C0AF359}"/>
                    </a:ext>
                  </a:extLst>
                </p:cNvPr>
                <p:cNvSpPr/>
                <p:nvPr/>
              </p:nvSpPr>
              <p:spPr>
                <a:xfrm>
                  <a:off x="5114350" y="5710054"/>
                  <a:ext cx="3832155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convergent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4EC026-2626-48CC-AEB1-CF183C0AF3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4350" y="5710054"/>
                  <a:ext cx="3832155" cy="517450"/>
                </a:xfrm>
                <a:prstGeom prst="rect">
                  <a:avLst/>
                </a:prstGeom>
                <a:blipFill>
                  <a:blip r:embed="rId8"/>
                  <a:stretch>
                    <a:fillRect l="-3344" t="-11765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680A862-90AA-4B59-A7C0-FD8B949F1C48}"/>
              </a:ext>
            </a:extLst>
          </p:cNvPr>
          <p:cNvGrpSpPr/>
          <p:nvPr/>
        </p:nvGrpSpPr>
        <p:grpSpPr>
          <a:xfrm>
            <a:off x="800010" y="1070813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34C2E3D-E9F0-4C72-99B6-9CB61A1C4956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F41D31E-4793-455B-8B70-6E26711B2A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EBAED5-9BC2-4BF6-BC72-B941FC12E6C7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12" name="Right Arrow 3">
            <a:extLst>
              <a:ext uri="{FF2B5EF4-FFF2-40B4-BE49-F238E27FC236}">
                <a16:creationId xmlns:a16="http://schemas.microsoft.com/office/drawing/2014/main" id="{1A17ABCC-F4B9-4302-9C7F-031DAAE1966A}"/>
              </a:ext>
            </a:extLst>
          </p:cNvPr>
          <p:cNvSpPr/>
          <p:nvPr/>
        </p:nvSpPr>
        <p:spPr>
          <a:xfrm>
            <a:off x="240977" y="115119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A46186-8A9F-4BEF-956B-59F131CC6039}"/>
                  </a:ext>
                </a:extLst>
              </p:cNvPr>
              <p:cNvSpPr/>
              <p:nvPr/>
            </p:nvSpPr>
            <p:spPr>
              <a:xfrm>
                <a:off x="3032654" y="835874"/>
                <a:ext cx="1548502" cy="9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A46186-8A9F-4BEF-956B-59F131CC6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2654" y="835874"/>
                <a:ext cx="1548502" cy="9697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0EACC6-CE62-4CE5-B2E5-58A7378F1345}"/>
                  </a:ext>
                </a:extLst>
              </p:cNvPr>
              <p:cNvSpPr/>
              <p:nvPr/>
            </p:nvSpPr>
            <p:spPr>
              <a:xfrm>
                <a:off x="2839469" y="1883189"/>
                <a:ext cx="727977" cy="529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B0EACC6-CE62-4CE5-B2E5-58A7378F1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469" y="1883189"/>
                <a:ext cx="727977" cy="5292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90FB5A-7D15-4FF3-A2F9-F1E77BB2AF6A}"/>
                  </a:ext>
                </a:extLst>
              </p:cNvPr>
              <p:cNvSpPr/>
              <p:nvPr/>
            </p:nvSpPr>
            <p:spPr>
              <a:xfrm>
                <a:off x="797339" y="3825609"/>
                <a:ext cx="7148925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radius of convergence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as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F90FB5A-7D15-4FF3-A2F9-F1E77BB2A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39" y="3825609"/>
                <a:ext cx="7148925" cy="546933"/>
              </a:xfrm>
              <a:prstGeom prst="rect">
                <a:avLst/>
              </a:prstGeom>
              <a:blipFill>
                <a:blip r:embed="rId11"/>
                <a:stretch>
                  <a:fillRect l="-1790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8FB292-32C1-40D6-8CA7-5590C957A885}"/>
                  </a:ext>
                </a:extLst>
              </p:cNvPr>
              <p:cNvSpPr/>
              <p:nvPr/>
            </p:nvSpPr>
            <p:spPr>
              <a:xfrm>
                <a:off x="797339" y="4436439"/>
                <a:ext cx="5712005" cy="54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and interval of convergence: 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8FB292-32C1-40D6-8CA7-5590C957A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39" y="4436439"/>
                <a:ext cx="5712005" cy="546933"/>
              </a:xfrm>
              <a:prstGeom prst="rect">
                <a:avLst/>
              </a:prstGeom>
              <a:blipFill>
                <a:blip r:embed="rId12"/>
                <a:stretch>
                  <a:fillRect l="-2241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71ADAFF4-22BF-44B7-8F4A-A74912E03215}"/>
              </a:ext>
            </a:extLst>
          </p:cNvPr>
          <p:cNvSpPr/>
          <p:nvPr/>
        </p:nvSpPr>
        <p:spPr>
          <a:xfrm>
            <a:off x="243547" y="391877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7ED71727-F15A-48C1-B6BD-4A0E7AD1C46C}"/>
              </a:ext>
            </a:extLst>
          </p:cNvPr>
          <p:cNvSpPr/>
          <p:nvPr/>
        </p:nvSpPr>
        <p:spPr>
          <a:xfrm>
            <a:off x="240977" y="559648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4D8687-9C07-427A-854A-B2BCCBAB1E27}"/>
              </a:ext>
            </a:extLst>
          </p:cNvPr>
          <p:cNvGrpSpPr/>
          <p:nvPr/>
        </p:nvGrpSpPr>
        <p:grpSpPr>
          <a:xfrm>
            <a:off x="789226" y="5116357"/>
            <a:ext cx="5490915" cy="1264833"/>
            <a:chOff x="780149" y="5336363"/>
            <a:chExt cx="5559711" cy="12648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97D5F4-F962-47CA-A403-5A43FB83AF06}"/>
                </a:ext>
              </a:extLst>
            </p:cNvPr>
            <p:cNvSpPr/>
            <p:nvPr/>
          </p:nvSpPr>
          <p:spPr>
            <a:xfrm>
              <a:off x="780149" y="5725190"/>
              <a:ext cx="93298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AAA4F24-B755-459A-9D24-A2B0A86D67CD}"/>
                    </a:ext>
                  </a:extLst>
                </p:cNvPr>
                <p:cNvSpPr txBox="1"/>
                <p:nvPr/>
              </p:nvSpPr>
              <p:spPr>
                <a:xfrm>
                  <a:off x="1304508" y="5336363"/>
                  <a:ext cx="1467551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50F8E71-819E-43C9-B09B-4CA96B7B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508" y="5336363"/>
                  <a:ext cx="1467551" cy="12648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752A2B2-1E93-48E8-B8BE-E11062AFB445}"/>
                    </a:ext>
                  </a:extLst>
                </p:cNvPr>
                <p:cNvSpPr/>
                <p:nvPr/>
              </p:nvSpPr>
              <p:spPr>
                <a:xfrm>
                  <a:off x="2507707" y="5710054"/>
                  <a:ext cx="3832153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convergent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5B08812-FCC3-49BA-9BA9-47DD3BAD9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707" y="5710054"/>
                  <a:ext cx="3832153" cy="517450"/>
                </a:xfrm>
                <a:prstGeom prst="rect">
                  <a:avLst/>
                </a:prstGeom>
                <a:blipFill>
                  <a:blip r:embed="rId13"/>
                  <a:stretch>
                    <a:fillRect l="-3221" t="-11765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3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5" grpId="0"/>
      <p:bldP spid="16" grpId="0"/>
      <p:bldP spid="17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BB36C-9C1C-4154-8976-9271DA4D349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7BB36C-9C1C-4154-8976-9271DA4D34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21E243B-C197-467C-BAFC-D4C244BD4091}"/>
              </a:ext>
            </a:extLst>
          </p:cNvPr>
          <p:cNvSpPr/>
          <p:nvPr/>
        </p:nvSpPr>
        <p:spPr>
          <a:xfrm>
            <a:off x="178751" y="134645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03EA82-12D4-4B15-B1F2-90AA3D22D240}"/>
              </a:ext>
            </a:extLst>
          </p:cNvPr>
          <p:cNvGrpSpPr/>
          <p:nvPr/>
        </p:nvGrpSpPr>
        <p:grpSpPr>
          <a:xfrm>
            <a:off x="727000" y="866333"/>
            <a:ext cx="5490915" cy="1264833"/>
            <a:chOff x="780149" y="5336363"/>
            <a:chExt cx="5559711" cy="12648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58AE91-94A5-4C17-93C0-87741E1961E3}"/>
                </a:ext>
              </a:extLst>
            </p:cNvPr>
            <p:cNvSpPr/>
            <p:nvPr/>
          </p:nvSpPr>
          <p:spPr>
            <a:xfrm>
              <a:off x="780149" y="5725190"/>
              <a:ext cx="932987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50F8E71-819E-43C9-B09B-4CA96B7B46ED}"/>
                    </a:ext>
                  </a:extLst>
                </p:cNvPr>
                <p:cNvSpPr txBox="1"/>
                <p:nvPr/>
              </p:nvSpPr>
              <p:spPr>
                <a:xfrm>
                  <a:off x="1304508" y="5336363"/>
                  <a:ext cx="1467551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50F8E71-819E-43C9-B09B-4CA96B7B4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508" y="5336363"/>
                  <a:ext cx="1467551" cy="126483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5B08812-FCC3-49BA-9BA9-47DD3BAD9066}"/>
                    </a:ext>
                  </a:extLst>
                </p:cNvPr>
                <p:cNvSpPr/>
                <p:nvPr/>
              </p:nvSpPr>
              <p:spPr>
                <a:xfrm>
                  <a:off x="2507707" y="5710054"/>
                  <a:ext cx="3832153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convergent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5B08812-FCC3-49BA-9BA9-47DD3BAD9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707" y="5710054"/>
                  <a:ext cx="3832153" cy="517450"/>
                </a:xfrm>
                <a:prstGeom prst="rect">
                  <a:avLst/>
                </a:prstGeom>
                <a:blipFill>
                  <a:blip r:embed="rId4"/>
                  <a:stretch>
                    <a:fillRect l="-3221" t="-11765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E7056E-2C90-44B6-9921-B3C44839079C}"/>
              </a:ext>
            </a:extLst>
          </p:cNvPr>
          <p:cNvGrpSpPr/>
          <p:nvPr/>
        </p:nvGrpSpPr>
        <p:grpSpPr>
          <a:xfrm>
            <a:off x="735113" y="2277931"/>
            <a:ext cx="4028917" cy="1308263"/>
            <a:chOff x="1885066" y="4365985"/>
            <a:chExt cx="4028917" cy="1308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25C61D-1D62-4768-8060-15F5C6A2D242}"/>
                    </a:ext>
                  </a:extLst>
                </p:cNvPr>
                <p:cNvSpPr txBox="1"/>
                <p:nvPr/>
              </p:nvSpPr>
              <p:spPr>
                <a:xfrm>
                  <a:off x="2806508" y="4381979"/>
                  <a:ext cx="1449391" cy="126483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nary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525C61D-1D62-4768-8060-15F5C6A2D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508" y="4381979"/>
                  <a:ext cx="1449391" cy="12648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B67D78C-2F51-4AFD-A316-A8FD9F2827B2}"/>
                    </a:ext>
                  </a:extLst>
                </p:cNvPr>
                <p:cNvSpPr/>
                <p:nvPr/>
              </p:nvSpPr>
              <p:spPr>
                <a:xfrm>
                  <a:off x="3988199" y="4365985"/>
                  <a:ext cx="1925784" cy="13082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B67D78C-2F51-4AFD-A316-A8FD9F282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199" y="4365985"/>
                  <a:ext cx="1925784" cy="13082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9620D0-F457-4C8E-B84F-FDB47AF9E588}"/>
                </a:ext>
              </a:extLst>
            </p:cNvPr>
            <p:cNvSpPr/>
            <p:nvPr/>
          </p:nvSpPr>
          <p:spPr>
            <a:xfrm>
              <a:off x="1885066" y="4755671"/>
              <a:ext cx="1167623" cy="5174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where,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7FE2FC-43D4-46A3-A83D-12A1E6D18C8C}"/>
              </a:ext>
            </a:extLst>
          </p:cNvPr>
          <p:cNvGrpSpPr/>
          <p:nvPr/>
        </p:nvGrpSpPr>
        <p:grpSpPr>
          <a:xfrm>
            <a:off x="8053937" y="2013089"/>
            <a:ext cx="3934192" cy="2421229"/>
            <a:chOff x="7781936" y="2189408"/>
            <a:chExt cx="3934192" cy="242122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EB99F4D-9EBE-4E34-BF3C-52D447A77B08}"/>
                </a:ext>
              </a:extLst>
            </p:cNvPr>
            <p:cNvSpPr/>
            <p:nvPr/>
          </p:nvSpPr>
          <p:spPr>
            <a:xfrm>
              <a:off x="7781936" y="2189408"/>
              <a:ext cx="3934192" cy="242122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CFB1C36-E539-4E05-BFC6-7A1A065841ED}"/>
                </a:ext>
              </a:extLst>
            </p:cNvPr>
            <p:cNvGrpSpPr/>
            <p:nvPr/>
          </p:nvGrpSpPr>
          <p:grpSpPr>
            <a:xfrm>
              <a:off x="7942904" y="2349542"/>
              <a:ext cx="3616588" cy="1040468"/>
              <a:chOff x="7942904" y="2349542"/>
              <a:chExt cx="3616588" cy="104046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794F07B-4FA7-4520-8DA5-803507A3EBAB}"/>
                  </a:ext>
                </a:extLst>
              </p:cNvPr>
              <p:cNvGrpSpPr/>
              <p:nvPr/>
            </p:nvGrpSpPr>
            <p:grpSpPr>
              <a:xfrm>
                <a:off x="7942904" y="2349542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67A00A0B-2F51-44A2-B67B-41914F33EA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CD91592E-3707-4066-B05D-DD886DA7AE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97474314-CF93-4EFE-AAD9-C878A5D2E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A38AF5BF-23A2-4F81-90A0-95FA72D3DD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823C4ED-5790-44DD-B40F-AA112D8AA594}"/>
                  </a:ext>
                </a:extLst>
              </p:cNvPr>
              <p:cNvSpPr/>
              <p:nvPr/>
            </p:nvSpPr>
            <p:spPr>
              <a:xfrm>
                <a:off x="9362941" y="2592923"/>
                <a:ext cx="2196551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515B2-F5CD-4F1C-A7BA-61232C355C56}"/>
                </a:ext>
              </a:extLst>
            </p:cNvPr>
            <p:cNvGrpSpPr/>
            <p:nvPr/>
          </p:nvGrpSpPr>
          <p:grpSpPr>
            <a:xfrm>
              <a:off x="7955783" y="3467457"/>
              <a:ext cx="3477090" cy="1040468"/>
              <a:chOff x="7955783" y="3467457"/>
              <a:chExt cx="3477090" cy="104046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F1ED953-A3E9-4CED-A303-A7E1C66023DC}"/>
                  </a:ext>
                </a:extLst>
              </p:cNvPr>
              <p:cNvGrpSpPr/>
              <p:nvPr/>
            </p:nvGrpSpPr>
            <p:grpSpPr>
              <a:xfrm>
                <a:off x="7955783" y="3467457"/>
                <a:ext cx="1524665" cy="1040468"/>
                <a:chOff x="3393635" y="3251214"/>
                <a:chExt cx="1524665" cy="104046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AB085AC3-7AA4-49A0-A76D-8DF6A686D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oMath>
                        </m:oMathPara>
                      </a14:m>
                      <a:endParaRPr lang="en-IN" sz="2800" b="1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CFA8F8B-3BDA-4CF6-97DD-66DF4EB0A71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4033" y="3251214"/>
                      <a:ext cx="1144267" cy="104046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Rectangle 19">
                      <a:extLst>
                        <a:ext uri="{FF2B5EF4-FFF2-40B4-BE49-F238E27FC236}">
                          <a16:creationId xmlns:a16="http://schemas.microsoft.com/office/drawing/2014/main" id="{0078D827-4340-4D40-9936-45880FD48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2) 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DB6B4B7E-5B31-4F39-8615-3936B5635C1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635" y="3484238"/>
                      <a:ext cx="536995" cy="55181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01CB5D7-403F-44F9-9310-1CC154B640D4}"/>
                  </a:ext>
                </a:extLst>
              </p:cNvPr>
              <p:cNvSpPr/>
              <p:nvPr/>
            </p:nvSpPr>
            <p:spPr>
              <a:xfrm>
                <a:off x="9468126" y="3696308"/>
                <a:ext cx="1964747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</a:t>
                </a:r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divergent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p:grpSp>
      </p:grpSp>
      <p:sp>
        <p:nvSpPr>
          <p:cNvPr id="25" name="Right Arrow 3">
            <a:extLst>
              <a:ext uri="{FF2B5EF4-FFF2-40B4-BE49-F238E27FC236}">
                <a16:creationId xmlns:a16="http://schemas.microsoft.com/office/drawing/2014/main" id="{0D33CB87-ED61-4CD0-AEA2-96CA6128242D}"/>
              </a:ext>
            </a:extLst>
          </p:cNvPr>
          <p:cNvSpPr/>
          <p:nvPr/>
        </p:nvSpPr>
        <p:spPr>
          <a:xfrm>
            <a:off x="203871" y="423205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7769CF-B9B9-4B05-ACE9-79C098B97599}"/>
              </a:ext>
            </a:extLst>
          </p:cNvPr>
          <p:cNvGrpSpPr/>
          <p:nvPr/>
        </p:nvGrpSpPr>
        <p:grpSpPr>
          <a:xfrm>
            <a:off x="790113" y="3791322"/>
            <a:ext cx="2441773" cy="1238348"/>
            <a:chOff x="2019815" y="2247633"/>
            <a:chExt cx="1990849" cy="12383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E9E43E-D687-40CD-B630-DDEC3A05618C}"/>
                </a:ext>
              </a:extLst>
            </p:cNvPr>
            <p:cNvSpPr/>
            <p:nvPr/>
          </p:nvSpPr>
          <p:spPr>
            <a:xfrm>
              <a:off x="2019815" y="2605439"/>
              <a:ext cx="76101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40EDD4-2CF7-4266-BD18-735266BF3C81}"/>
                    </a:ext>
                  </a:extLst>
                </p:cNvPr>
                <p:cNvSpPr/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DF16747C-CF3A-4310-B87B-3567809AC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327" y="2247633"/>
                  <a:ext cx="1505337" cy="123834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AE17F3-6DC0-467E-B165-72CAD6BA14AD}"/>
                  </a:ext>
                </a:extLst>
              </p:cNvPr>
              <p:cNvSpPr/>
              <p:nvPr/>
            </p:nvSpPr>
            <p:spPr>
              <a:xfrm>
                <a:off x="2924119" y="3780307"/>
                <a:ext cx="2315314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0AE17F3-6DC0-467E-B165-72CAD6BA1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19" y="3780307"/>
                <a:ext cx="2315314" cy="1238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4E7DEB9-F4F6-4AD1-9F0D-29945CC4E576}"/>
                  </a:ext>
                </a:extLst>
              </p:cNvPr>
              <p:cNvSpPr/>
              <p:nvPr/>
            </p:nvSpPr>
            <p:spPr>
              <a:xfrm>
                <a:off x="2581304" y="5262811"/>
                <a:ext cx="1667471" cy="12383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4E7DEB9-F4F6-4AD1-9F0D-29945CC4E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04" y="5262811"/>
                <a:ext cx="1667471" cy="123834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CD04570-7392-4093-AC78-F009482987C6}"/>
                  </a:ext>
                </a:extLst>
              </p:cNvPr>
              <p:cNvSpPr/>
              <p:nvPr/>
            </p:nvSpPr>
            <p:spPr>
              <a:xfrm>
                <a:off x="4150300" y="5628588"/>
                <a:ext cx="5851828" cy="5174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is divergent by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𝐩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-series test</a:t>
                </a:r>
                <a:r>
                  <a:rPr lang="en-IN" sz="2800" dirty="0">
                    <a:solidFill>
                      <a:srgbClr val="002060"/>
                    </a:solidFill>
                  </a:rPr>
                  <a:t>, as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CD04570-7392-4093-AC78-F00948298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300" y="5628588"/>
                <a:ext cx="5851828" cy="517450"/>
              </a:xfrm>
              <a:prstGeom prst="rect">
                <a:avLst/>
              </a:prstGeom>
              <a:blipFill>
                <a:blip r:embed="rId14"/>
                <a:stretch>
                  <a:fillRect l="-2188" t="-11765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07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  <p:bldP spid="30" grpId="0"/>
      <p:bldP spid="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B6883D-4B25-419E-8AAB-9818931D44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Method:17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B6883D-4B25-419E-8AAB-9818931D4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78D3DD8-B165-4F29-803F-0C18E4E184E0}"/>
              </a:ext>
            </a:extLst>
          </p:cNvPr>
          <p:cNvGrpSpPr/>
          <p:nvPr/>
        </p:nvGrpSpPr>
        <p:grpSpPr>
          <a:xfrm>
            <a:off x="0" y="911140"/>
            <a:ext cx="7420824" cy="1238348"/>
            <a:chOff x="0" y="911140"/>
            <a:chExt cx="7420824" cy="1238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2036B89-A6A4-44F4-BE45-A5B799618125}"/>
                    </a:ext>
                  </a:extLst>
                </p:cNvPr>
                <p:cNvSpPr/>
                <p:nvPr/>
              </p:nvSpPr>
              <p:spPr>
                <a:xfrm>
                  <a:off x="0" y="911140"/>
                  <a:ext cx="1667471" cy="12383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nary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2036B89-A6A4-44F4-BE45-A5B7996181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911140"/>
                  <a:ext cx="1667471" cy="123834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587BBF2-D1E3-46E9-897F-E1D49695788A}"/>
                    </a:ext>
                  </a:extLst>
                </p:cNvPr>
                <p:cNvSpPr/>
                <p:nvPr/>
              </p:nvSpPr>
              <p:spPr>
                <a:xfrm>
                  <a:off x="1568996" y="1276917"/>
                  <a:ext cx="5851828" cy="5174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is divergent by </a:t>
                  </a:r>
                  <a14:m>
                    <m:oMath xmlns:m="http://schemas.openxmlformats.org/officeDocument/2006/math">
                      <m:r>
                        <a:rPr lang="en-IN" sz="2800" b="1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-series test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, as 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IN" sz="2800" b="1" i="1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381FF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587BBF2-D1E3-46E9-897F-E1D4969578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8996" y="1276917"/>
                  <a:ext cx="5851828" cy="517450"/>
                </a:xfrm>
                <a:prstGeom prst="rect">
                  <a:avLst/>
                </a:prstGeom>
                <a:blipFill>
                  <a:blip r:embed="rId4"/>
                  <a:stretch>
                    <a:fillRect l="-2083" t="-11765" b="-329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ight Arrow 3">
            <a:extLst>
              <a:ext uri="{FF2B5EF4-FFF2-40B4-BE49-F238E27FC236}">
                <a16:creationId xmlns:a16="http://schemas.microsoft.com/office/drawing/2014/main" id="{974F22DA-0007-43DF-992C-1A10DF042560}"/>
              </a:ext>
            </a:extLst>
          </p:cNvPr>
          <p:cNvSpPr/>
          <p:nvPr/>
        </p:nvSpPr>
        <p:spPr>
          <a:xfrm>
            <a:off x="123479" y="261185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9D8DBA-EA1B-4ACE-B987-5960C2C40BC2}"/>
                  </a:ext>
                </a:extLst>
              </p:cNvPr>
              <p:cNvSpPr/>
              <p:nvPr/>
            </p:nvSpPr>
            <p:spPr>
              <a:xfrm>
                <a:off x="679841" y="2515265"/>
                <a:ext cx="8703310" cy="528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Thus, the given series is conditionally convergent 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9D8DBA-EA1B-4ACE-B987-5960C2C40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41" y="2515265"/>
                <a:ext cx="8703310" cy="528031"/>
              </a:xfrm>
              <a:prstGeom prst="rect">
                <a:avLst/>
              </a:prstGeom>
              <a:blipFill>
                <a:blip r:embed="rId5"/>
                <a:stretch>
                  <a:fillRect l="-1472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588B9F-D6BE-497B-9A11-5D97C3033F89}"/>
              </a:ext>
            </a:extLst>
          </p:cNvPr>
          <p:cNvSpPr/>
          <p:nvPr/>
        </p:nvSpPr>
        <p:spPr>
          <a:xfrm>
            <a:off x="123479" y="3505662"/>
            <a:ext cx="1830578" cy="5806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Conclusion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2E340C5-0549-473A-8EA9-91A8989406A7}"/>
                  </a:ext>
                </a:extLst>
              </p:cNvPr>
              <p:cNvSpPr/>
              <p:nvPr/>
            </p:nvSpPr>
            <p:spPr>
              <a:xfrm>
                <a:off x="2101880" y="3531288"/>
                <a:ext cx="8533295" cy="580655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given series is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absolutely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dirty="0">
                    <a:solidFill>
                      <a:srgbClr val="381FF5"/>
                    </a:solidFill>
                  </a:rPr>
                  <a:t>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IN" sz="2800" b="1" i="1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</a:t>
                </a: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2E340C5-0549-473A-8EA9-91A898940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80" y="3531288"/>
                <a:ext cx="8533295" cy="580655"/>
              </a:xfrm>
              <a:prstGeom prst="roundRect">
                <a:avLst/>
              </a:prstGeom>
              <a:blipFill>
                <a:blip r:embed="rId6"/>
                <a:stretch>
                  <a:fillRect l="-1143" t="-6250" r="-357" b="-229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CE3D1D-6B2D-4707-AA94-3824DCCDA835}"/>
                  </a:ext>
                </a:extLst>
              </p:cNvPr>
              <p:cNvSpPr txBox="1"/>
              <p:nvPr/>
            </p:nvSpPr>
            <p:spPr>
              <a:xfrm>
                <a:off x="2101881" y="4315603"/>
                <a:ext cx="55087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chemeClr val="accent6">
                        <a:lumMod val="75000"/>
                      </a:schemeClr>
                    </a:solidFill>
                  </a:rPr>
                  <a:t>conditionally convergent</a:t>
                </a:r>
                <a:r>
                  <a:rPr lang="en-IN" sz="2800" dirty="0">
                    <a:solidFill>
                      <a:srgbClr val="002060"/>
                    </a:solidFill>
                  </a:rPr>
                  <a:t> 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CE3D1D-6B2D-4707-AA94-3824DCCDA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81" y="4315603"/>
                <a:ext cx="5508742" cy="523220"/>
              </a:xfrm>
              <a:prstGeom prst="rect">
                <a:avLst/>
              </a:prstGeom>
              <a:blipFill>
                <a:blip r:embed="rId7"/>
                <a:stretch>
                  <a:fillRect l="-232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07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506830" y="2498502"/>
            <a:ext cx="9247030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752106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Method:18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163677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BA375-40BD-4010-AF73-AEA3092A164B}"/>
                  </a:ext>
                </a:extLst>
              </p:cNvPr>
              <p:cNvSpPr txBox="1"/>
              <p:nvPr/>
            </p:nvSpPr>
            <p:spPr>
              <a:xfrm>
                <a:off x="4863061" y="3087935"/>
                <a:ext cx="568473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4000" b="1" i="0" smtClean="0"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</m:oMath>
                </a14:m>
                <a:r>
                  <a:rPr lang="en-IN" sz="4000" b="1" dirty="0"/>
                  <a:t> form of Taylor’s Series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BA375-40BD-4010-AF73-AEA3092A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061" y="3087935"/>
                <a:ext cx="5684738" cy="707886"/>
              </a:xfrm>
              <a:prstGeom prst="rect">
                <a:avLst/>
              </a:prstGeom>
              <a:blipFill>
                <a:blip r:embed="rId3"/>
                <a:stretch>
                  <a:fillRect t="-15517" r="-2361" b="-362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8324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63CC51-64CC-42B8-9352-6EBD04920B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63CC51-64CC-42B8-9352-6EBD04920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2354012"/>
            <a:ext cx="10884253" cy="3055116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21916"/>
              <a:gd name="adj6" fmla="val -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2547323"/>
            <a:ext cx="10130095" cy="523220"/>
            <a:chOff x="838362" y="1962284"/>
            <a:chExt cx="10280317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/>
                <p:nvPr/>
              </p:nvSpPr>
              <p:spPr>
                <a:xfrm>
                  <a:off x="1159879" y="1962284"/>
                  <a:ext cx="99588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possesses derivatives of all order at a point ‘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’, then Taylor’s 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79" y="1962284"/>
                  <a:ext cx="9958800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304" t="-12791" r="-497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0316" y="1353898"/>
            <a:ext cx="4608506" cy="711201"/>
            <a:chOff x="660991" y="1176890"/>
            <a:chExt cx="6625319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5F3099-BBCB-4A24-876F-9A341D268DC2}"/>
                    </a:ext>
                  </a:extLst>
                </p:cNvPr>
                <p:cNvSpPr/>
                <p:nvPr/>
              </p:nvSpPr>
              <p:spPr>
                <a:xfrm>
                  <a:off x="660991" y="1234421"/>
                  <a:ext cx="6551258" cy="5896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N" sz="3200" b="1" dirty="0">
                      <a:solidFill>
                        <a:srgbClr val="002060"/>
                      </a:solidFill>
                    </a:rPr>
                    <a:t>Taylor’s Series: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</m:sup>
                      </m:sSup>
                    </m:oMath>
                  </a14:m>
                  <a:r>
                    <a:rPr lang="en-IN" sz="3200" b="1" dirty="0">
                      <a:solidFill>
                        <a:srgbClr val="002060"/>
                      </a:solidFill>
                    </a:rPr>
                    <a:t> Form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5F3099-BBCB-4A24-876F-9A341D268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91" y="1234421"/>
                  <a:ext cx="6551258" cy="589601"/>
                </a:xfrm>
                <a:prstGeom prst="rect">
                  <a:avLst/>
                </a:prstGeom>
                <a:blipFill>
                  <a:blip r:embed="rId4"/>
                  <a:stretch>
                    <a:fillRect l="-268" t="-13542" r="-134" b="-3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/>
              <p:nvPr/>
            </p:nvSpPr>
            <p:spPr>
              <a:xfrm>
                <a:off x="1096546" y="3215030"/>
                <a:ext cx="8266395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series of given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at a point ‘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’, is given by 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46" y="3215030"/>
                <a:ext cx="8266395" cy="551817"/>
              </a:xfrm>
              <a:prstGeom prst="rect">
                <a:avLst/>
              </a:prstGeom>
              <a:blipFill>
                <a:blip r:embed="rId5"/>
                <a:stretch>
                  <a:fillRect l="-1549" t="-10989" b="-24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/>
              <p:nvPr/>
            </p:nvSpPr>
            <p:spPr>
              <a:xfrm>
                <a:off x="1023010" y="3978485"/>
                <a:ext cx="1040055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10" y="3978485"/>
                <a:ext cx="10400553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6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build="p"/>
      <p:bldP spid="26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8" y="1100348"/>
                <a:ext cx="758781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power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up to first four terms.  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100348"/>
                <a:ext cx="7587819" cy="468000"/>
              </a:xfrm>
              <a:prstGeom prst="rect">
                <a:avLst/>
              </a:prstGeom>
              <a:blipFill>
                <a:blip r:embed="rId3"/>
                <a:stretch>
                  <a:fillRect l="-1688" t="-14474" r="-3778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91762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1949047"/>
            <a:ext cx="2519918" cy="584469"/>
            <a:chOff x="2019815" y="2605439"/>
            <a:chExt cx="2054562" cy="58446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00622" y="2650057"/>
                  <a:ext cx="1473755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650057"/>
                  <a:ext cx="1473755" cy="539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2709798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27849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/>
              <p:nvPr/>
            </p:nvSpPr>
            <p:spPr>
              <a:xfrm>
                <a:off x="1415776" y="3329932"/>
                <a:ext cx="1040055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776" y="3329932"/>
                <a:ext cx="10400553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02E1DA-DCE8-4CB2-A022-1759F5BF1D43}"/>
                  </a:ext>
                </a:extLst>
              </p:cNvPr>
              <p:cNvSpPr/>
              <p:nvPr/>
            </p:nvSpPr>
            <p:spPr>
              <a:xfrm>
                <a:off x="1972138" y="4526922"/>
                <a:ext cx="2962317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putting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02E1DA-DCE8-4CB2-A022-1759F5BF1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38" y="4526922"/>
                <a:ext cx="2962317" cy="522738"/>
              </a:xfrm>
              <a:prstGeom prst="rect">
                <a:avLst/>
              </a:prstGeom>
              <a:blipFill>
                <a:blip r:embed="rId6"/>
                <a:stretch>
                  <a:fillRect l="-4330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876D5A-A645-46EB-A1AA-27BDE568BD1F}"/>
                  </a:ext>
                </a:extLst>
              </p:cNvPr>
              <p:cNvSpPr/>
              <p:nvPr/>
            </p:nvSpPr>
            <p:spPr>
              <a:xfrm>
                <a:off x="1290188" y="5255592"/>
                <a:ext cx="1065172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876D5A-A645-46EB-A1AA-27BDE568B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8" y="5255592"/>
                <a:ext cx="10651728" cy="105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ACFA2E-B847-4583-BBD7-127B92B7FBE8}"/>
              </a:ext>
            </a:extLst>
          </p:cNvPr>
          <p:cNvCxnSpPr/>
          <p:nvPr/>
        </p:nvCxnSpPr>
        <p:spPr>
          <a:xfrm>
            <a:off x="10054106" y="6307397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CC2CDC-3463-4FD1-B48B-D8E72B193F9D}"/>
                  </a:ext>
                </a:extLst>
              </p:cNvPr>
              <p:cNvSpPr/>
              <p:nvPr/>
            </p:nvSpPr>
            <p:spPr>
              <a:xfrm>
                <a:off x="11401872" y="6032368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9CC2CDC-3463-4FD1-B48B-D8E72B193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872" y="6032368"/>
                <a:ext cx="790128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4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1" grpId="0"/>
      <p:bldP spid="22" grpId="0"/>
      <p:bldP spid="23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EE9963CC-DC3A-4C18-BB1A-E5708963C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EE9963CC-DC3A-4C18-BB1A-E5708963C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B99421-997F-445E-B01E-99C206217F15}"/>
                  </a:ext>
                </a:extLst>
              </p:cNvPr>
              <p:cNvSpPr/>
              <p:nvPr/>
            </p:nvSpPr>
            <p:spPr>
              <a:xfrm>
                <a:off x="92453" y="941169"/>
                <a:ext cx="1065172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B99421-997F-445E-B01E-99C206217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3" y="941169"/>
                <a:ext cx="10651728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0BC5AA-3DD9-4E6F-A4B4-3031F6AB5C51}"/>
              </a:ext>
            </a:extLst>
          </p:cNvPr>
          <p:cNvCxnSpPr/>
          <p:nvPr/>
        </p:nvCxnSpPr>
        <p:spPr>
          <a:xfrm>
            <a:off x="9762185" y="1992974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DEC46-FFAB-47DB-B526-E4DB78C1998C}"/>
                  </a:ext>
                </a:extLst>
              </p:cNvPr>
              <p:cNvSpPr/>
              <p:nvPr/>
            </p:nvSpPr>
            <p:spPr>
              <a:xfrm>
                <a:off x="11109951" y="1717945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DEC46-FFAB-47DB-B526-E4DB78C19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9951" y="1717945"/>
                <a:ext cx="790128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A3C5C60-9D41-45C8-BB68-0C9D1FAC11DD}"/>
              </a:ext>
            </a:extLst>
          </p:cNvPr>
          <p:cNvGrpSpPr/>
          <p:nvPr/>
        </p:nvGrpSpPr>
        <p:grpSpPr>
          <a:xfrm>
            <a:off x="893533" y="2343186"/>
            <a:ext cx="2519918" cy="542265"/>
            <a:chOff x="2019815" y="2605439"/>
            <a:chExt cx="2054562" cy="5422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A4513-0122-4542-8622-9E0E53CC738C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5ED1297-A6B2-4415-8CF0-5B2E16DA7241}"/>
                    </a:ext>
                  </a:extLst>
                </p:cNvPr>
                <p:cNvSpPr/>
                <p:nvPr/>
              </p:nvSpPr>
              <p:spPr>
                <a:xfrm>
                  <a:off x="2600622" y="2607853"/>
                  <a:ext cx="1473755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5ED1297-A6B2-4415-8CF0-5B2E16DA7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607853"/>
                  <a:ext cx="1473755" cy="539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Arrow 3">
            <a:extLst>
              <a:ext uri="{FF2B5EF4-FFF2-40B4-BE49-F238E27FC236}">
                <a16:creationId xmlns:a16="http://schemas.microsoft.com/office/drawing/2014/main" id="{E5C3C17C-5429-4995-B929-B4B42125D6E2}"/>
              </a:ext>
            </a:extLst>
          </p:cNvPr>
          <p:cNvSpPr/>
          <p:nvPr/>
        </p:nvSpPr>
        <p:spPr>
          <a:xfrm>
            <a:off x="300880" y="240360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CF78C0-3230-431D-9C3E-DB28C7155EFA}"/>
                  </a:ext>
                </a:extLst>
              </p:cNvPr>
              <p:cNvSpPr/>
              <p:nvPr/>
            </p:nvSpPr>
            <p:spPr>
              <a:xfrm>
                <a:off x="3166783" y="2358479"/>
                <a:ext cx="1807559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CF78C0-3230-431D-9C3E-DB28C715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783" y="2358479"/>
                <a:ext cx="1807559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D07176-04D3-48BB-A81E-63CBA9A5EC28}"/>
                  </a:ext>
                </a:extLst>
              </p:cNvPr>
              <p:cNvSpPr/>
              <p:nvPr/>
            </p:nvSpPr>
            <p:spPr>
              <a:xfrm>
                <a:off x="4730188" y="2329803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D07176-04D3-48BB-A81E-63CBA9A5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88" y="2329803"/>
                <a:ext cx="570234" cy="4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888C42-6C9B-4735-A01C-F3FE1E217F58}"/>
                  </a:ext>
                </a:extLst>
              </p:cNvPr>
              <p:cNvSpPr/>
              <p:nvPr/>
            </p:nvSpPr>
            <p:spPr>
              <a:xfrm>
                <a:off x="1528618" y="2923236"/>
                <a:ext cx="180755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888C42-6C9B-4735-A01C-F3FE1E217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618" y="2923236"/>
                <a:ext cx="1807559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79CCE-D83A-44F9-8AAC-33DEED31572B}"/>
                  </a:ext>
                </a:extLst>
              </p:cNvPr>
              <p:cNvSpPr/>
              <p:nvPr/>
            </p:nvSpPr>
            <p:spPr>
              <a:xfrm>
                <a:off x="3157471" y="2948994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0E79CCE-D83A-44F9-8AAC-33DEED315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471" y="2948994"/>
                <a:ext cx="2006957" cy="498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057359-A6C2-4531-815C-C75C09BF3294}"/>
                  </a:ext>
                </a:extLst>
              </p:cNvPr>
              <p:cNvSpPr/>
              <p:nvPr/>
            </p:nvSpPr>
            <p:spPr>
              <a:xfrm>
                <a:off x="7173385" y="2349527"/>
                <a:ext cx="180755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A057359-A6C2-4531-815C-C75C09BF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85" y="2349527"/>
                <a:ext cx="1807559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A4A8F0-A8A3-40D3-A5C2-FF87541F38F2}"/>
                  </a:ext>
                </a:extLst>
              </p:cNvPr>
              <p:cNvSpPr/>
              <p:nvPr/>
            </p:nvSpPr>
            <p:spPr>
              <a:xfrm>
                <a:off x="8905270" y="2375285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9A4A8F0-A8A3-40D3-A5C2-FF87541F3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270" y="2375285"/>
                <a:ext cx="2006957" cy="498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A735CD-97C9-4A9F-A6DE-B840A213001B}"/>
                  </a:ext>
                </a:extLst>
              </p:cNvPr>
              <p:cNvSpPr/>
              <p:nvPr/>
            </p:nvSpPr>
            <p:spPr>
              <a:xfrm>
                <a:off x="7012624" y="2978274"/>
                <a:ext cx="200695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5A735CD-97C9-4A9F-A6DE-B840A2130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624" y="2978274"/>
                <a:ext cx="2006957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B6777F-3201-4488-BE98-21F9FA75A72C}"/>
                  </a:ext>
                </a:extLst>
              </p:cNvPr>
              <p:cNvSpPr/>
              <p:nvPr/>
            </p:nvSpPr>
            <p:spPr>
              <a:xfrm>
                <a:off x="8956786" y="3004032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FB6777F-3201-4488-BE98-21F9FA75A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786" y="3004032"/>
                <a:ext cx="2006957" cy="4987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D6A2B9-734C-4D7C-81ED-8D6CA1738A98}"/>
                  </a:ext>
                </a:extLst>
              </p:cNvPr>
              <p:cNvSpPr/>
              <p:nvPr/>
            </p:nvSpPr>
            <p:spPr>
              <a:xfrm>
                <a:off x="4879311" y="2926883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9D6A2B9-734C-4D7C-81ED-8D6CA1738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11" y="2926883"/>
                <a:ext cx="570234" cy="4987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2680C2-C1D3-4260-9F91-5D3BB5A098FC}"/>
                  </a:ext>
                </a:extLst>
              </p:cNvPr>
              <p:cNvSpPr/>
              <p:nvPr/>
            </p:nvSpPr>
            <p:spPr>
              <a:xfrm>
                <a:off x="10665747" y="2346974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2680C2-C1D3-4260-9F91-5D3BB5A09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5747" y="2346974"/>
                <a:ext cx="570234" cy="4987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CFB4EA-41E4-4ECF-83E6-F74C464C4243}"/>
                  </a:ext>
                </a:extLst>
              </p:cNvPr>
              <p:cNvSpPr/>
              <p:nvPr/>
            </p:nvSpPr>
            <p:spPr>
              <a:xfrm>
                <a:off x="10739330" y="2978273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CFB4EA-41E4-4ECF-83E6-F74C464C4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330" y="2978273"/>
                <a:ext cx="570234" cy="498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A6AF618-C230-4052-8640-B4B8926048F5}"/>
                  </a:ext>
                </a:extLst>
              </p:cNvPr>
              <p:cNvSpPr/>
              <p:nvPr/>
            </p:nvSpPr>
            <p:spPr>
              <a:xfrm>
                <a:off x="915016" y="3622185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A6AF618-C230-4052-8640-B4B892604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16" y="3622185"/>
                <a:ext cx="2922887" cy="522737"/>
              </a:xfrm>
              <a:prstGeom prst="rect">
                <a:avLst/>
              </a:prstGeom>
              <a:blipFill>
                <a:blip r:embed="rId17"/>
                <a:stretch>
                  <a:fillRect l="-416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585F82-8E8C-4EA4-B1AB-8CD853A9FCA3}"/>
                  </a:ext>
                </a:extLst>
              </p:cNvPr>
              <p:cNvSpPr/>
              <p:nvPr/>
            </p:nvSpPr>
            <p:spPr>
              <a:xfrm>
                <a:off x="92453" y="4201175"/>
                <a:ext cx="842789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2585F82-8E8C-4EA4-B1AB-8CD853A9F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3" y="4201175"/>
                <a:ext cx="8427891" cy="10518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A7FB93-B186-42E9-8F09-F4BCFF869581}"/>
                  </a:ext>
                </a:extLst>
              </p:cNvPr>
              <p:cNvSpPr/>
              <p:nvPr/>
            </p:nvSpPr>
            <p:spPr>
              <a:xfrm>
                <a:off x="223311" y="5252980"/>
                <a:ext cx="8796270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1!</m:t>
                              </m:r>
                            </m:den>
                          </m:f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EA7FB93-B186-42E9-8F09-F4BCFF869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11" y="5252980"/>
                <a:ext cx="8796270" cy="10518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1FB8BA6-0FC8-409A-A173-89B36F54E5F6}"/>
              </a:ext>
            </a:extLst>
          </p:cNvPr>
          <p:cNvSpPr/>
          <p:nvPr/>
        </p:nvSpPr>
        <p:spPr>
          <a:xfrm>
            <a:off x="6143030" y="2291670"/>
            <a:ext cx="64800" cy="12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2FF3D5-A977-474F-A50B-6504945F3099}"/>
              </a:ext>
            </a:extLst>
          </p:cNvPr>
          <p:cNvSpPr/>
          <p:nvPr/>
        </p:nvSpPr>
        <p:spPr>
          <a:xfrm>
            <a:off x="10464083" y="3425637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6653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build="p"/>
      <p:bldP spid="29" grpId="0" build="p"/>
      <p:bldP spid="30" grpId="0" animBg="1"/>
      <p:bldP spid="2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8" y="1100348"/>
                <a:ext cx="83863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Express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−8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terms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100348"/>
                <a:ext cx="8386309" cy="468000"/>
              </a:xfrm>
              <a:prstGeom prst="rect">
                <a:avLst/>
              </a:prstGeom>
              <a:blipFill>
                <a:blip r:embed="rId3"/>
                <a:stretch>
                  <a:fillRect l="-1527" t="-13158" b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81777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1849189"/>
            <a:ext cx="4992661" cy="558711"/>
            <a:chOff x="2019815" y="2605439"/>
            <a:chExt cx="4070661" cy="55871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00622" y="2624299"/>
                  <a:ext cx="3489854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−8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624299"/>
                  <a:ext cx="3489854" cy="539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2597255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267242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/>
              <p:nvPr/>
            </p:nvSpPr>
            <p:spPr>
              <a:xfrm>
                <a:off x="1415776" y="3329932"/>
                <a:ext cx="1040055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776" y="3329932"/>
                <a:ext cx="10400553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02E1DA-DCE8-4CB2-A022-1759F5BF1D43}"/>
                  </a:ext>
                </a:extLst>
              </p:cNvPr>
              <p:cNvSpPr/>
              <p:nvPr/>
            </p:nvSpPr>
            <p:spPr>
              <a:xfrm>
                <a:off x="1972138" y="4462527"/>
                <a:ext cx="2962317" cy="5227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putting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502E1DA-DCE8-4CB2-A022-1759F5BF1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38" y="4462527"/>
                <a:ext cx="2962317" cy="522738"/>
              </a:xfrm>
              <a:prstGeom prst="rect">
                <a:avLst/>
              </a:prstGeom>
              <a:blipFill>
                <a:blip r:embed="rId6"/>
                <a:stretch>
                  <a:fillRect l="-4330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876D5A-A645-46EB-A1AA-27BDE568BD1F}"/>
                  </a:ext>
                </a:extLst>
              </p:cNvPr>
              <p:cNvSpPr/>
              <p:nvPr/>
            </p:nvSpPr>
            <p:spPr>
              <a:xfrm>
                <a:off x="1290188" y="5255592"/>
                <a:ext cx="1065172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0876D5A-A645-46EB-A1AA-27BDE568B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188" y="5255592"/>
                <a:ext cx="10651728" cy="105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224B46-BDC6-4999-846C-DA0124207E9E}"/>
              </a:ext>
            </a:extLst>
          </p:cNvPr>
          <p:cNvCxnSpPr/>
          <p:nvPr/>
        </p:nvCxnSpPr>
        <p:spPr>
          <a:xfrm>
            <a:off x="10054106" y="6199593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6CFF7C-7FFC-4077-AE1D-8059EDAC997A}"/>
                  </a:ext>
                </a:extLst>
              </p:cNvPr>
              <p:cNvSpPr/>
              <p:nvPr/>
            </p:nvSpPr>
            <p:spPr>
              <a:xfrm>
                <a:off x="11401872" y="5924564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6CFF7C-7FFC-4077-AE1D-8059EDAC99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1872" y="5924564"/>
                <a:ext cx="790128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95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1" grpId="0"/>
      <p:bldP spid="22" grpId="0"/>
      <p:bldP spid="23" grpId="0"/>
      <p:bldP spid="1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EE9963CC-DC3A-4C18-BB1A-E5708963CBF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EE9963CC-DC3A-4C18-BB1A-E5708963CB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0BC5AA-3DD9-4E6F-A4B4-3031F6AB5C51}"/>
              </a:ext>
            </a:extLst>
          </p:cNvPr>
          <p:cNvCxnSpPr/>
          <p:nvPr/>
        </p:nvCxnSpPr>
        <p:spPr>
          <a:xfrm>
            <a:off x="9775064" y="2160401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DEC46-FFAB-47DB-B526-E4DB78C1998C}"/>
                  </a:ext>
                </a:extLst>
              </p:cNvPr>
              <p:cNvSpPr/>
              <p:nvPr/>
            </p:nvSpPr>
            <p:spPr>
              <a:xfrm>
                <a:off x="11122830" y="1885372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BDEC46-FFAB-47DB-B526-E4DB78C19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2830" y="1885372"/>
                <a:ext cx="790128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A3C5C60-9D41-45C8-BB68-0C9D1FAC11DD}"/>
              </a:ext>
            </a:extLst>
          </p:cNvPr>
          <p:cNvGrpSpPr/>
          <p:nvPr/>
        </p:nvGrpSpPr>
        <p:grpSpPr>
          <a:xfrm>
            <a:off x="906412" y="2600766"/>
            <a:ext cx="4997777" cy="558711"/>
            <a:chOff x="2019815" y="2605439"/>
            <a:chExt cx="4074832" cy="5587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8A4513-0122-4542-8622-9E0E53CC738C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5ED1297-A6B2-4415-8CF0-5B2E16DA7241}"/>
                    </a:ext>
                  </a:extLst>
                </p:cNvPr>
                <p:cNvSpPr/>
                <p:nvPr/>
              </p:nvSpPr>
              <p:spPr>
                <a:xfrm>
                  <a:off x="2600622" y="2624299"/>
                  <a:ext cx="3494025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−8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5ED1297-A6B2-4415-8CF0-5B2E16DA7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624299"/>
                  <a:ext cx="3494025" cy="539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Arrow 3">
            <a:extLst>
              <a:ext uri="{FF2B5EF4-FFF2-40B4-BE49-F238E27FC236}">
                <a16:creationId xmlns:a16="http://schemas.microsoft.com/office/drawing/2014/main" id="{E5C3C17C-5429-4995-B929-B4B42125D6E2}"/>
              </a:ext>
            </a:extLst>
          </p:cNvPr>
          <p:cNvSpPr/>
          <p:nvPr/>
        </p:nvSpPr>
        <p:spPr>
          <a:xfrm>
            <a:off x="313759" y="267524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CF78C0-3230-431D-9C3E-DB28C7155EFA}"/>
                  </a:ext>
                </a:extLst>
              </p:cNvPr>
              <p:cNvSpPr/>
              <p:nvPr/>
            </p:nvSpPr>
            <p:spPr>
              <a:xfrm>
                <a:off x="5675880" y="2610058"/>
                <a:ext cx="1807559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CF78C0-3230-431D-9C3E-DB28C7155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880" y="2610058"/>
                <a:ext cx="1807559" cy="4987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D07176-04D3-48BB-A81E-63CBA9A5EC28}"/>
                  </a:ext>
                </a:extLst>
              </p:cNvPr>
              <p:cNvSpPr/>
              <p:nvPr/>
            </p:nvSpPr>
            <p:spPr>
              <a:xfrm>
                <a:off x="10365386" y="2610058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D07176-04D3-48BB-A81E-63CBA9A5E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5386" y="2610058"/>
                <a:ext cx="570234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888C42-6C9B-4735-A01C-F3FE1E217F58}"/>
                  </a:ext>
                </a:extLst>
              </p:cNvPr>
              <p:cNvSpPr/>
              <p:nvPr/>
            </p:nvSpPr>
            <p:spPr>
              <a:xfrm>
                <a:off x="1438465" y="3425517"/>
                <a:ext cx="352939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888C42-6C9B-4735-A01C-F3FE1E217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465" y="3425517"/>
                <a:ext cx="3529399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23C965-F06A-40C9-94E5-AC90F5AF1D99}"/>
                  </a:ext>
                </a:extLst>
              </p:cNvPr>
              <p:cNvSpPr/>
              <p:nvPr/>
            </p:nvSpPr>
            <p:spPr>
              <a:xfrm>
                <a:off x="172345" y="979204"/>
                <a:ext cx="1065172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F23C965-F06A-40C9-94E5-AC90F5AF1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45" y="979204"/>
                <a:ext cx="10651728" cy="1051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61BA86F-006E-4DF9-A881-914D1EF60B3C}"/>
                  </a:ext>
                </a:extLst>
              </p:cNvPr>
              <p:cNvSpPr/>
              <p:nvPr/>
            </p:nvSpPr>
            <p:spPr>
              <a:xfrm>
                <a:off x="7257835" y="2624749"/>
                <a:ext cx="325132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16+12−16+7=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61BA86F-006E-4DF9-A881-914D1EF6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35" y="2624749"/>
                <a:ext cx="3251327" cy="498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2DBD51-672F-4CFC-86F0-9930A215AE91}"/>
                  </a:ext>
                </a:extLst>
              </p:cNvPr>
              <p:cNvSpPr/>
              <p:nvPr/>
            </p:nvSpPr>
            <p:spPr>
              <a:xfrm>
                <a:off x="4737350" y="3418869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2DBD51-672F-4CFC-86F0-9930A215A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50" y="3418869"/>
                <a:ext cx="2006957" cy="498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3E0558-C4B5-4D70-A9BF-306771F867AA}"/>
                  </a:ext>
                </a:extLst>
              </p:cNvPr>
              <p:cNvSpPr/>
              <p:nvPr/>
            </p:nvSpPr>
            <p:spPr>
              <a:xfrm>
                <a:off x="6486732" y="3433560"/>
                <a:ext cx="251560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24+12−8=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3E0558-C4B5-4D70-A9BF-306771F86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32" y="3433560"/>
                <a:ext cx="2515601" cy="498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2D09FB-9B0F-43AF-B51C-20A8248156FE}"/>
                  </a:ext>
                </a:extLst>
              </p:cNvPr>
              <p:cNvSpPr/>
              <p:nvPr/>
            </p:nvSpPr>
            <p:spPr>
              <a:xfrm>
                <a:off x="8833439" y="3432527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2D09FB-9B0F-43AF-B51C-20A824815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39" y="3432527"/>
                <a:ext cx="570234" cy="4987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93D0F10-90C8-4E30-9047-5EEBAD402621}"/>
                  </a:ext>
                </a:extLst>
              </p:cNvPr>
              <p:cNvSpPr/>
              <p:nvPr/>
            </p:nvSpPr>
            <p:spPr>
              <a:xfrm>
                <a:off x="1408325" y="4283106"/>
                <a:ext cx="274716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93D0F10-90C8-4E30-9047-5EEBAD402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25" y="4283106"/>
                <a:ext cx="2747169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EE159DF-7BB8-4DF9-862D-17F6C4D67A52}"/>
                  </a:ext>
                </a:extLst>
              </p:cNvPr>
              <p:cNvSpPr/>
              <p:nvPr/>
            </p:nvSpPr>
            <p:spPr>
              <a:xfrm>
                <a:off x="3973116" y="4276458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EE159DF-7BB8-4DF9-862D-17F6C4D67A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116" y="4276458"/>
                <a:ext cx="2006957" cy="4987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D9328D8-2C93-4FA3-A409-9D1D3B234B83}"/>
                  </a:ext>
                </a:extLst>
              </p:cNvPr>
              <p:cNvSpPr/>
              <p:nvPr/>
            </p:nvSpPr>
            <p:spPr>
              <a:xfrm>
                <a:off x="5748256" y="4291149"/>
                <a:ext cx="1730801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24+6=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D9328D8-2C93-4FA3-A409-9D1D3B234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56" y="4291149"/>
                <a:ext cx="1730801" cy="4987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6A0C074-A682-457D-83A6-32B3750D9C79}"/>
                  </a:ext>
                </a:extLst>
              </p:cNvPr>
              <p:cNvSpPr/>
              <p:nvPr/>
            </p:nvSpPr>
            <p:spPr>
              <a:xfrm>
                <a:off x="7296472" y="4290116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6A0C074-A682-457D-83A6-32B3750D9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472" y="4290116"/>
                <a:ext cx="570234" cy="498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4808A4D-5269-4862-80C3-C76519027C15}"/>
                  </a:ext>
                </a:extLst>
              </p:cNvPr>
              <p:cNvSpPr/>
              <p:nvPr/>
            </p:nvSpPr>
            <p:spPr>
              <a:xfrm>
                <a:off x="1348312" y="5147343"/>
                <a:ext cx="200695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4808A4D-5269-4862-80C3-C76519027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312" y="5147343"/>
                <a:ext cx="2006957" cy="5398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CE2D4F5-9BD3-4403-976E-6B90D24F7EDA}"/>
                  </a:ext>
                </a:extLst>
              </p:cNvPr>
              <p:cNvSpPr/>
              <p:nvPr/>
            </p:nvSpPr>
            <p:spPr>
              <a:xfrm>
                <a:off x="3243403" y="5140695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CE2D4F5-9BD3-4403-976E-6B90D24F7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03" y="5140695"/>
                <a:ext cx="2006957" cy="4987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3E77E9F-197A-415C-92D7-6724B7F5CE1F}"/>
                  </a:ext>
                </a:extLst>
              </p:cNvPr>
              <p:cNvSpPr/>
              <p:nvPr/>
            </p:nvSpPr>
            <p:spPr>
              <a:xfrm>
                <a:off x="4992785" y="5140695"/>
                <a:ext cx="91140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3E77E9F-197A-415C-92D7-6724B7F5C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785" y="5140695"/>
                <a:ext cx="911404" cy="4987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11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6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6398E9-CC10-49FB-94C3-E24F3D850A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E6398E9-CC10-49FB-94C3-E24F3D850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1057EA-1B84-4293-9BDD-48F7653DBD34}"/>
                  </a:ext>
                </a:extLst>
              </p:cNvPr>
              <p:cNvSpPr/>
              <p:nvPr/>
            </p:nvSpPr>
            <p:spPr>
              <a:xfrm>
                <a:off x="120829" y="3005263"/>
                <a:ext cx="8121649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=19+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B1057EA-1B84-4293-9BDD-48F7653DB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9" y="3005263"/>
                <a:ext cx="8121649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2FD0F5-5193-4BEB-93ED-885F12B5FD3F}"/>
                  </a:ext>
                </a:extLst>
              </p:cNvPr>
              <p:cNvSpPr/>
              <p:nvPr/>
            </p:nvSpPr>
            <p:spPr>
              <a:xfrm>
                <a:off x="120829" y="4316764"/>
                <a:ext cx="7761041" cy="609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=19+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82FD0F5-5193-4BEB-93ED-885F12B5F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9" y="4316764"/>
                <a:ext cx="7761041" cy="6091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D9B6EF-3412-48A8-8AAB-DF458048AC55}"/>
                  </a:ext>
                </a:extLst>
              </p:cNvPr>
              <p:cNvSpPr/>
              <p:nvPr/>
            </p:nvSpPr>
            <p:spPr>
              <a:xfrm>
                <a:off x="235055" y="942658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D9B6EF-3412-48A8-8AAB-DF458048A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55" y="942658"/>
                <a:ext cx="2922887" cy="522737"/>
              </a:xfrm>
              <a:prstGeom prst="rect">
                <a:avLst/>
              </a:prstGeom>
              <a:blipFill>
                <a:blip r:embed="rId5"/>
                <a:stretch>
                  <a:fillRect l="-4384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BF098F-AFF0-42B2-9256-BA5908F13510}"/>
                  </a:ext>
                </a:extLst>
              </p:cNvPr>
              <p:cNvSpPr/>
              <p:nvPr/>
            </p:nvSpPr>
            <p:spPr>
              <a:xfrm>
                <a:off x="120829" y="1676394"/>
                <a:ext cx="8121649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=19+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28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BF098F-AFF0-42B2-9256-BA5908F13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29" y="1676394"/>
                <a:ext cx="8121649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5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sz="3200" b="1" dirty="0"/>
              <a:t>Leibnitz’s </a:t>
            </a:r>
            <a:r>
              <a:rPr lang="en-IN" dirty="0"/>
              <a:t>Test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16745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55784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5682942" y="974082"/>
                <a:ext cx="5315615" cy="1017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42" y="974082"/>
                <a:ext cx="5315615" cy="1017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2006167" y="2365291"/>
            <a:ext cx="6377979" cy="1065771"/>
            <a:chOff x="2019815" y="2390681"/>
            <a:chExt cx="5200151" cy="1065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70257" y="2390681"/>
                  <a:ext cx="4549709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den>
                        </m:f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…=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7" y="2390681"/>
                  <a:ext cx="4549709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48064" y="1203380"/>
            <a:ext cx="393589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Check the convergence 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8201105" y="2213463"/>
                <a:ext cx="3441395" cy="1342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1105" y="2213463"/>
                <a:ext cx="3441395" cy="1342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/>
              <p:nvPr/>
            </p:nvSpPr>
            <p:spPr>
              <a:xfrm>
                <a:off x="1948064" y="3478569"/>
                <a:ext cx="254666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064" y="3478569"/>
                <a:ext cx="2546663" cy="106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67A1A-D0C1-403B-A92F-3D4CB3B4BD4D}"/>
              </a:ext>
            </a:extLst>
          </p:cNvPr>
          <p:cNvGrpSpPr/>
          <p:nvPr/>
        </p:nvGrpSpPr>
        <p:grpSpPr>
          <a:xfrm>
            <a:off x="2006172" y="4590729"/>
            <a:ext cx="2398406" cy="1015610"/>
            <a:chOff x="2019815" y="2359002"/>
            <a:chExt cx="1955485" cy="10156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C06FE-1425-4BBD-8EBE-7CC4F8075D31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/>
                <p:nvPr/>
              </p:nvSpPr>
              <p:spPr>
                <a:xfrm>
                  <a:off x="2544245" y="2359002"/>
                  <a:ext cx="1431055" cy="1015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2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245" y="2359002"/>
                  <a:ext cx="1431055" cy="1015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/>
              <p:nvPr/>
            </p:nvSpPr>
            <p:spPr>
              <a:xfrm>
                <a:off x="4123721" y="4588849"/>
                <a:ext cx="161820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721" y="4588849"/>
                <a:ext cx="1618203" cy="1065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/>
              <p:nvPr/>
            </p:nvSpPr>
            <p:spPr>
              <a:xfrm>
                <a:off x="5606842" y="4588849"/>
                <a:ext cx="1618203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10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842" y="4588849"/>
                <a:ext cx="1618203" cy="1065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0CA1A09-1F38-48E7-980D-2F9166D0F256}"/>
              </a:ext>
            </a:extLst>
          </p:cNvPr>
          <p:cNvSpPr/>
          <p:nvPr/>
        </p:nvSpPr>
        <p:spPr>
          <a:xfrm>
            <a:off x="7138985" y="4824502"/>
            <a:ext cx="1834501" cy="5480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/>
              <p:nvPr/>
            </p:nvSpPr>
            <p:spPr>
              <a:xfrm>
                <a:off x="2504565" y="5852775"/>
                <a:ext cx="3379396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65" y="5852775"/>
                <a:ext cx="3379396" cy="498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42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16" grpId="0"/>
      <p:bldP spid="19" grpId="0"/>
      <p:bldP spid="20" grpId="0"/>
      <p:bldP spid="2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𝐬𝐭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8" y="1100348"/>
                <a:ext cx="8849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Taylor’s series expansion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power of 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100348"/>
                <a:ext cx="8849949" cy="468000"/>
              </a:xfrm>
              <a:prstGeom prst="rect">
                <a:avLst/>
              </a:prstGeom>
              <a:blipFill>
                <a:blip r:embed="rId3"/>
                <a:stretch>
                  <a:fillRect l="-1447" t="-14474" r="-165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6497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4809" y="2694007"/>
            <a:ext cx="2867648" cy="558711"/>
            <a:chOff x="2019815" y="2605439"/>
            <a:chExt cx="2338076" cy="55871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600622" y="2624299"/>
                  <a:ext cx="1757269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2" y="2624299"/>
                  <a:ext cx="1757269" cy="539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3467637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35428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/>
              <p:nvPr/>
            </p:nvSpPr>
            <p:spPr>
              <a:xfrm>
                <a:off x="1415776" y="4244331"/>
                <a:ext cx="1040055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FBDA1E-C3A3-4F2C-9BFE-61580D4A5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776" y="4244331"/>
                <a:ext cx="10400553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47FA1-28F0-4BF2-9010-9B21F8491954}"/>
                  </a:ext>
                </a:extLst>
              </p:cNvPr>
              <p:cNvSpPr/>
              <p:nvPr/>
            </p:nvSpPr>
            <p:spPr>
              <a:xfrm>
                <a:off x="1882830" y="1655399"/>
                <a:ext cx="6836167" cy="711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showing at least four non-zero terms.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47FA1-28F0-4BF2-9010-9B21F8491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830" y="1655399"/>
                <a:ext cx="6836167" cy="711199"/>
              </a:xfrm>
              <a:prstGeom prst="rect">
                <a:avLst/>
              </a:prstGeom>
              <a:blipFill>
                <a:blip r:embed="rId6"/>
                <a:stretch>
                  <a:fillRect r="-981" b="-12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C25DC77-1BE6-4C09-8135-1169C379FDB6}"/>
              </a:ext>
            </a:extLst>
          </p:cNvPr>
          <p:cNvGrpSpPr/>
          <p:nvPr/>
        </p:nvGrpSpPr>
        <p:grpSpPr>
          <a:xfrm>
            <a:off x="1972138" y="5403811"/>
            <a:ext cx="3201846" cy="878964"/>
            <a:chOff x="1972138" y="5635632"/>
            <a:chExt cx="3201846" cy="878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2E1DA-DCE8-4CB2-A022-1759F5BF1D43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/>
                <p:nvPr/>
              </p:nvSpPr>
              <p:spPr>
                <a:xfrm>
                  <a:off x="3713296" y="5635632"/>
                  <a:ext cx="1460688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296" y="5635632"/>
                  <a:ext cx="1460688" cy="8246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781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C284E44C-1659-4886-8447-A7B7119EE0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7" name="Title 26">
                <a:extLst>
                  <a:ext uri="{FF2B5EF4-FFF2-40B4-BE49-F238E27FC236}">
                    <a16:creationId xmlns:a16="http://schemas.microsoft.com/office/drawing/2014/main" id="{C284E44C-1659-4886-8447-A7B7119EE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B7C8A18-7539-439F-A2F7-AD69D8295CB6}"/>
              </a:ext>
            </a:extLst>
          </p:cNvPr>
          <p:cNvGrpSpPr/>
          <p:nvPr/>
        </p:nvGrpSpPr>
        <p:grpSpPr>
          <a:xfrm>
            <a:off x="143338" y="883328"/>
            <a:ext cx="3201846" cy="878964"/>
            <a:chOff x="1972138" y="5635632"/>
            <a:chExt cx="3201846" cy="8789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A828B30-9440-4691-B1C1-0004DC5585C1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4AB30E-7CF4-4FCB-A587-A2AAFE6EEC95}"/>
                    </a:ext>
                  </a:extLst>
                </p:cNvPr>
                <p:cNvSpPr txBox="1"/>
                <p:nvPr/>
              </p:nvSpPr>
              <p:spPr>
                <a:xfrm>
                  <a:off x="3713296" y="5635632"/>
                  <a:ext cx="1460688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F4AB30E-7CF4-4FCB-A587-A2AAFE6EE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296" y="5635632"/>
                  <a:ext cx="1460688" cy="8246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F3689F-EFC5-48EA-8D63-C00300400B39}"/>
                  </a:ext>
                </a:extLst>
              </p:cNvPr>
              <p:cNvSpPr/>
              <p:nvPr/>
            </p:nvSpPr>
            <p:spPr>
              <a:xfrm>
                <a:off x="53185" y="1874806"/>
                <a:ext cx="12027198" cy="1174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FF3689F-EFC5-48EA-8D63-C00300400B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5" y="1874806"/>
                <a:ext cx="12027198" cy="1174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4D459B-5D0B-457D-8088-11034EC76231}"/>
              </a:ext>
            </a:extLst>
          </p:cNvPr>
          <p:cNvCxnSpPr/>
          <p:nvPr/>
        </p:nvCxnSpPr>
        <p:spPr>
          <a:xfrm>
            <a:off x="10006882" y="3324522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F17B3A-F8F0-473B-B8B7-36D4681AFF56}"/>
                  </a:ext>
                </a:extLst>
              </p:cNvPr>
              <p:cNvSpPr/>
              <p:nvPr/>
            </p:nvSpPr>
            <p:spPr>
              <a:xfrm>
                <a:off x="11354648" y="3049493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F17B3A-F8F0-473B-B8B7-36D4681AF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4648" y="3049493"/>
                <a:ext cx="790128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ACE4CF2-14FC-4C8E-AA59-B4CD9772FFC4}"/>
              </a:ext>
            </a:extLst>
          </p:cNvPr>
          <p:cNvGrpSpPr/>
          <p:nvPr/>
        </p:nvGrpSpPr>
        <p:grpSpPr>
          <a:xfrm>
            <a:off x="846295" y="3529152"/>
            <a:ext cx="2875700" cy="558711"/>
            <a:chOff x="2019815" y="2605439"/>
            <a:chExt cx="2344642" cy="5587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EC452F-BD70-4C2F-8D18-F40CD9E0B114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8FF5DAC-5E62-4E32-85C0-129320D88F9E}"/>
                    </a:ext>
                  </a:extLst>
                </p:cNvPr>
                <p:cNvSpPr/>
                <p:nvPr/>
              </p:nvSpPr>
              <p:spPr>
                <a:xfrm>
                  <a:off x="2600623" y="2624299"/>
                  <a:ext cx="1763834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8FF5DAC-5E62-4E32-85C0-129320D88F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623" y="2624299"/>
                  <a:ext cx="1763834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Arrow 3">
            <a:extLst>
              <a:ext uri="{FF2B5EF4-FFF2-40B4-BE49-F238E27FC236}">
                <a16:creationId xmlns:a16="http://schemas.microsoft.com/office/drawing/2014/main" id="{C31602DE-7628-416A-9C14-FCBF14704C8E}"/>
              </a:ext>
            </a:extLst>
          </p:cNvPr>
          <p:cNvSpPr/>
          <p:nvPr/>
        </p:nvSpPr>
        <p:spPr>
          <a:xfrm>
            <a:off x="253642" y="358956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853D85-BB98-4640-B5C2-EEE50F82C89E}"/>
                  </a:ext>
                </a:extLst>
              </p:cNvPr>
              <p:cNvSpPr/>
              <p:nvPr/>
            </p:nvSpPr>
            <p:spPr>
              <a:xfrm>
                <a:off x="3543056" y="3416121"/>
                <a:ext cx="1968316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853D85-BB98-4640-B5C2-EEE50F82C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56" y="3416121"/>
                <a:ext cx="1968316" cy="853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7845FB-0322-447F-8791-0CCD4CED83AA}"/>
                  </a:ext>
                </a:extLst>
              </p:cNvPr>
              <p:cNvSpPr/>
              <p:nvPr/>
            </p:nvSpPr>
            <p:spPr>
              <a:xfrm>
                <a:off x="5322481" y="3416121"/>
                <a:ext cx="1547037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7845FB-0322-447F-8791-0CCD4CED8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481" y="3416121"/>
                <a:ext cx="1547037" cy="8532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FFDF4A-6260-49C4-A6CC-4571B93B794A}"/>
                  </a:ext>
                </a:extLst>
              </p:cNvPr>
              <p:cNvSpPr/>
              <p:nvPr/>
            </p:nvSpPr>
            <p:spPr>
              <a:xfrm>
                <a:off x="6680630" y="3567335"/>
                <a:ext cx="436521" cy="501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7FFDF4A-6260-49C4-A6CC-4571B93B79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630" y="3567335"/>
                <a:ext cx="436521" cy="501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C26E2D-3FED-4700-90C9-6C9FE97045F4}"/>
                  </a:ext>
                </a:extLst>
              </p:cNvPr>
              <p:cNvSpPr/>
              <p:nvPr/>
            </p:nvSpPr>
            <p:spPr>
              <a:xfrm>
                <a:off x="1474834" y="4658851"/>
                <a:ext cx="233098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AC26E2D-3FED-4700-90C9-6C9FE9704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834" y="4658851"/>
                <a:ext cx="2330982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417B1-175D-43C9-970C-FE9DB05E2B9E}"/>
                  </a:ext>
                </a:extLst>
              </p:cNvPr>
              <p:cNvSpPr/>
              <p:nvPr/>
            </p:nvSpPr>
            <p:spPr>
              <a:xfrm>
                <a:off x="3721994" y="4514057"/>
                <a:ext cx="2150771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417B1-175D-43C9-970C-FE9DB05E2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994" y="4514057"/>
                <a:ext cx="2150771" cy="8532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FCDD0C-C67D-474F-8628-9F985B2A7E8C}"/>
                  </a:ext>
                </a:extLst>
              </p:cNvPr>
              <p:cNvSpPr/>
              <p:nvPr/>
            </p:nvSpPr>
            <p:spPr>
              <a:xfrm>
                <a:off x="5679655" y="4484981"/>
                <a:ext cx="1725698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6FCDD0C-C67D-474F-8628-9F985B2A7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655" y="4484981"/>
                <a:ext cx="1725698" cy="8532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F13568-285B-4FB0-999A-0AB1AE00F4F4}"/>
                  </a:ext>
                </a:extLst>
              </p:cNvPr>
              <p:cNvSpPr/>
              <p:nvPr/>
            </p:nvSpPr>
            <p:spPr>
              <a:xfrm>
                <a:off x="7224329" y="4658851"/>
                <a:ext cx="436521" cy="501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F13568-285B-4FB0-999A-0AB1AE00F4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329" y="4658851"/>
                <a:ext cx="436521" cy="5012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D8E63D-917E-4573-AD5B-97872AFB5419}"/>
                  </a:ext>
                </a:extLst>
              </p:cNvPr>
              <p:cNvSpPr/>
              <p:nvPr/>
            </p:nvSpPr>
            <p:spPr>
              <a:xfrm>
                <a:off x="1307489" y="5649393"/>
                <a:ext cx="3834686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D8E63D-917E-4573-AD5B-97872AFB5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489" y="5649393"/>
                <a:ext cx="3834686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6D6F2E-D539-4641-A4D0-779D0B76ECB9}"/>
                  </a:ext>
                </a:extLst>
              </p:cNvPr>
              <p:cNvSpPr/>
              <p:nvPr/>
            </p:nvSpPr>
            <p:spPr>
              <a:xfrm>
                <a:off x="4899056" y="5512296"/>
                <a:ext cx="2325273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F6D6F2E-D539-4641-A4D0-779D0B76EC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056" y="5512296"/>
                <a:ext cx="2325273" cy="8532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AF007C-687E-4F26-8C6C-AED25E6DC554}"/>
                  </a:ext>
                </a:extLst>
              </p:cNvPr>
              <p:cNvSpPr/>
              <p:nvPr/>
            </p:nvSpPr>
            <p:spPr>
              <a:xfrm>
                <a:off x="7024069" y="5512297"/>
                <a:ext cx="2910834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EAF007C-687E-4F26-8C6C-AED25E6DC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069" y="5512297"/>
                <a:ext cx="2910834" cy="8532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B0EA52B-4C1F-485F-B6FA-7E0DA1343DE2}"/>
                  </a:ext>
                </a:extLst>
              </p:cNvPr>
              <p:cNvSpPr/>
              <p:nvPr/>
            </p:nvSpPr>
            <p:spPr>
              <a:xfrm>
                <a:off x="9776496" y="5668716"/>
                <a:ext cx="436521" cy="501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B0EA52B-4C1F-485F-B6FA-7E0DA1343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6496" y="5668716"/>
                <a:ext cx="436521" cy="5012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1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3" grpId="0" animBg="1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F3F273-BF90-4987-839B-9D09B613A9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Method:18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F3F273-BF90-4987-839B-9D09B613A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989E47-8045-4CE9-B35D-512347A77C6D}"/>
                  </a:ext>
                </a:extLst>
              </p:cNvPr>
              <p:cNvSpPr/>
              <p:nvPr/>
            </p:nvSpPr>
            <p:spPr>
              <a:xfrm>
                <a:off x="78766" y="1128909"/>
                <a:ext cx="3834686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F989E47-8045-4CE9-B35D-512347A77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6" y="1128909"/>
                <a:ext cx="3834686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BB5A89-76D1-4BAE-B90F-7611A28BFDA6}"/>
                  </a:ext>
                </a:extLst>
              </p:cNvPr>
              <p:cNvSpPr/>
              <p:nvPr/>
            </p:nvSpPr>
            <p:spPr>
              <a:xfrm>
                <a:off x="3670333" y="991812"/>
                <a:ext cx="2325273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BB5A89-76D1-4BAE-B90F-7611A28B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33" y="991812"/>
                <a:ext cx="2325273" cy="853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DBD5BE-9134-48A1-89DD-788E82CF1C54}"/>
                  </a:ext>
                </a:extLst>
              </p:cNvPr>
              <p:cNvSpPr/>
              <p:nvPr/>
            </p:nvSpPr>
            <p:spPr>
              <a:xfrm>
                <a:off x="5795346" y="991813"/>
                <a:ext cx="2910834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1DBD5BE-9134-48A1-89DD-788E82CF1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46" y="991813"/>
                <a:ext cx="2910834" cy="853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70D1E6-3A07-41A7-8A70-69E24609090F}"/>
                  </a:ext>
                </a:extLst>
              </p:cNvPr>
              <p:cNvSpPr/>
              <p:nvPr/>
            </p:nvSpPr>
            <p:spPr>
              <a:xfrm>
                <a:off x="8547773" y="1148232"/>
                <a:ext cx="436521" cy="501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E70D1E6-3A07-41A7-8A70-69E246090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773" y="1148232"/>
                <a:ext cx="436521" cy="5012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0A11B-970C-4C1E-B9D5-BA0F21E33D82}"/>
                  </a:ext>
                </a:extLst>
              </p:cNvPr>
              <p:cNvSpPr/>
              <p:nvPr/>
            </p:nvSpPr>
            <p:spPr>
              <a:xfrm>
                <a:off x="25758" y="2262772"/>
                <a:ext cx="5438466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F0A11B-970C-4C1E-B9D5-BA0F21E33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8" y="2262772"/>
                <a:ext cx="5438466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3A72-0BF9-4D2A-8ECD-BBDBE4F7345F}"/>
                  </a:ext>
                </a:extLst>
              </p:cNvPr>
              <p:cNvSpPr/>
              <p:nvPr/>
            </p:nvSpPr>
            <p:spPr>
              <a:xfrm>
                <a:off x="5263675" y="2125675"/>
                <a:ext cx="2325273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93A72-0BF9-4D2A-8ECD-BBDBE4F73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75" y="2125675"/>
                <a:ext cx="2325273" cy="853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F48276-D1B9-4195-A8C2-28A04DA4E381}"/>
                  </a:ext>
                </a:extLst>
              </p:cNvPr>
              <p:cNvSpPr/>
              <p:nvPr/>
            </p:nvSpPr>
            <p:spPr>
              <a:xfrm>
                <a:off x="7464482" y="2138554"/>
                <a:ext cx="4462846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F48276-D1B9-4195-A8C2-28A04DA4E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82" y="2138554"/>
                <a:ext cx="4462846" cy="8532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716E34-083A-4B1E-939F-DC0E4D868A61}"/>
                  </a:ext>
                </a:extLst>
              </p:cNvPr>
              <p:cNvSpPr/>
              <p:nvPr/>
            </p:nvSpPr>
            <p:spPr>
              <a:xfrm>
                <a:off x="7047302" y="3067879"/>
                <a:ext cx="1083291" cy="504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2716E34-083A-4B1E-939F-DC0E4D868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302" y="3067879"/>
                <a:ext cx="1083291" cy="5040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CADA36B-CD4C-4CE7-8A97-406F6687D53E}"/>
              </a:ext>
            </a:extLst>
          </p:cNvPr>
          <p:cNvSpPr/>
          <p:nvPr/>
        </p:nvSpPr>
        <p:spPr>
          <a:xfrm>
            <a:off x="8060742" y="3067879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2B0EE8-2B3A-4693-9C92-DC2472CA357C}"/>
                  </a:ext>
                </a:extLst>
              </p:cNvPr>
              <p:cNvSpPr/>
              <p:nvPr/>
            </p:nvSpPr>
            <p:spPr>
              <a:xfrm>
                <a:off x="183539" y="3794009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D2B0EE8-2B3A-4693-9C92-DC2472CA3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39" y="3794009"/>
                <a:ext cx="2922887" cy="522737"/>
              </a:xfrm>
              <a:prstGeom prst="rect">
                <a:avLst/>
              </a:prstGeom>
              <a:blipFill>
                <a:blip r:embed="rId11"/>
                <a:stretch>
                  <a:fillRect l="-416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E3B075-C082-4584-94E7-291FFA0597C3}"/>
                  </a:ext>
                </a:extLst>
              </p:cNvPr>
              <p:cNvSpPr/>
              <p:nvPr/>
            </p:nvSpPr>
            <p:spPr>
              <a:xfrm>
                <a:off x="183539" y="4543376"/>
                <a:ext cx="9022962" cy="11746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E3B075-C082-4584-94E7-291FFA059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39" y="4543376"/>
                <a:ext cx="9022962" cy="11746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A7AFEA-071B-4BBB-A55A-C98BE44CAD64}"/>
                  </a:ext>
                </a:extLst>
              </p:cNvPr>
              <p:cNvSpPr/>
              <p:nvPr/>
            </p:nvSpPr>
            <p:spPr>
              <a:xfrm>
                <a:off x="-40531" y="5575860"/>
                <a:ext cx="9022962" cy="9632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𝐭𝐚𝐧</m:t>
                          </m:r>
                        </m:fName>
                        <m:e>
                          <m:r>
                            <a:rPr lang="en-IN" sz="28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1A7AFEA-071B-4BBB-A55A-C98BE44C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531" y="5575860"/>
                <a:ext cx="9022962" cy="9632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54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/>
      <p:bldP spid="11" grpId="0"/>
      <p:bldP spid="12" grpId="0"/>
      <p:bldP spid="13" grpId="0" build="p"/>
      <p:bldP spid="14" grpId="0" build="p"/>
      <p:bldP spid="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506829" y="2498502"/>
            <a:ext cx="9311225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752106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Method:19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163677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BA375-40BD-4010-AF73-AEA3092A164B}"/>
                  </a:ext>
                </a:extLst>
              </p:cNvPr>
              <p:cNvSpPr txBox="1"/>
              <p:nvPr/>
            </p:nvSpPr>
            <p:spPr>
              <a:xfrm>
                <a:off x="4863060" y="3087935"/>
                <a:ext cx="5822109" cy="731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4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40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sz="4000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sz="4000" b="1" dirty="0"/>
                  <a:t> form of Taylor’s Series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FBA375-40BD-4010-AF73-AEA3092A1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060" y="3087935"/>
                <a:ext cx="5822109" cy="731098"/>
              </a:xfrm>
              <a:prstGeom prst="rect">
                <a:avLst/>
              </a:prstGeom>
              <a:blipFill>
                <a:blip r:embed="rId3"/>
                <a:stretch>
                  <a:fillRect t="-11765" r="-2304" b="-361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345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262842-D9CA-466F-8665-7E22C3E26D4D}"/>
              </a:ext>
            </a:extLst>
          </p:cNvPr>
          <p:cNvSpPr/>
          <p:nvPr/>
        </p:nvSpPr>
        <p:spPr>
          <a:xfrm>
            <a:off x="283258" y="811960"/>
            <a:ext cx="7988546" cy="1772098"/>
          </a:xfrm>
          <a:prstGeom prst="round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63CC51-64CC-42B8-9352-6EBD04920B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63CC51-64CC-42B8-9352-6EBD04920B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3648241"/>
            <a:ext cx="10884253" cy="2762157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21916"/>
              <a:gd name="adj6" fmla="val -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3841552"/>
            <a:ext cx="10558107" cy="523220"/>
            <a:chOff x="838362" y="1962284"/>
            <a:chExt cx="1071467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/>
                <p:nvPr/>
              </p:nvSpPr>
              <p:spPr>
                <a:xfrm>
                  <a:off x="1159879" y="1962284"/>
                  <a:ext cx="1039315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possesses derivatives of all order at a point ‘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𝐡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’, then Taylor’s 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79" y="1962284"/>
                  <a:ext cx="1039315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250" t="-11628" r="-2619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0316" y="2648127"/>
            <a:ext cx="4608506" cy="711201"/>
            <a:chOff x="660991" y="1176890"/>
            <a:chExt cx="6625319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5F3099-BBCB-4A24-876F-9A341D268DC2}"/>
                    </a:ext>
                  </a:extLst>
                </p:cNvPr>
                <p:cNvSpPr/>
                <p:nvPr/>
              </p:nvSpPr>
              <p:spPr>
                <a:xfrm>
                  <a:off x="660991" y="1234421"/>
                  <a:ext cx="6551258" cy="5896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N" sz="3200" b="1" dirty="0">
                      <a:solidFill>
                        <a:srgbClr val="002060"/>
                      </a:solidFill>
                    </a:rPr>
                    <a:t>Taylor’s Series: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IN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</m:sup>
                      </m:sSup>
                    </m:oMath>
                  </a14:m>
                  <a:r>
                    <a:rPr lang="en-IN" sz="3200" b="1" dirty="0">
                      <a:solidFill>
                        <a:srgbClr val="002060"/>
                      </a:solidFill>
                    </a:rPr>
                    <a:t> Form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5F3099-BBCB-4A24-876F-9A341D268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91" y="1234421"/>
                  <a:ext cx="6551258" cy="589601"/>
                </a:xfrm>
                <a:prstGeom prst="rect">
                  <a:avLst/>
                </a:prstGeom>
                <a:blipFill>
                  <a:blip r:embed="rId4"/>
                  <a:stretch>
                    <a:fillRect l="-1606" t="-9278" r="-1339" b="-360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/>
              <p:nvPr/>
            </p:nvSpPr>
            <p:spPr>
              <a:xfrm>
                <a:off x="1096546" y="4509259"/>
                <a:ext cx="8427282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series of given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at a point ‘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’, is given by 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46" y="4509259"/>
                <a:ext cx="8427282" cy="551817"/>
              </a:xfrm>
              <a:prstGeom prst="rect">
                <a:avLst/>
              </a:prstGeom>
              <a:blipFill>
                <a:blip r:embed="rId5"/>
                <a:stretch>
                  <a:fillRect l="-1520" t="-12222" r="-724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/>
              <p:nvPr/>
            </p:nvSpPr>
            <p:spPr>
              <a:xfrm>
                <a:off x="949974" y="5244563"/>
                <a:ext cx="919283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IN" sz="2800" b="1" i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74" y="5244563"/>
                <a:ext cx="9192832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5AD3CD-53BB-4675-9374-F82531CADA0D}"/>
                  </a:ext>
                </a:extLst>
              </p:cNvPr>
              <p:cNvSpPr/>
              <p:nvPr/>
            </p:nvSpPr>
            <p:spPr>
              <a:xfrm>
                <a:off x="466138" y="911577"/>
                <a:ext cx="7805666" cy="1043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</m:d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15AD3CD-53BB-4675-9374-F82531CAD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38" y="911577"/>
                <a:ext cx="7805666" cy="10438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9547B0-E301-4774-9438-46D1A11F327D}"/>
                  </a:ext>
                </a:extLst>
              </p:cNvPr>
              <p:cNvSpPr/>
              <p:nvPr/>
            </p:nvSpPr>
            <p:spPr>
              <a:xfrm>
                <a:off x="305348" y="1961448"/>
                <a:ext cx="6081383" cy="5441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R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eplace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dirty="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with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sz="2800" b="0" i="0" dirty="0" smtClean="0">
                        <a:solidFill>
                          <a:srgbClr val="002060"/>
                        </a:solidFill>
                      </a:rPr>
                      <m:t>&amp;</m:t>
                    </m:r>
                    <m:r>
                      <m:rPr>
                        <m:nor/>
                      </m:rPr>
                      <a:rPr lang="en-IN" sz="28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with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381FF5"/>
                        </a:solidFill>
                        <a:latin typeface="Cambria Math" panose="02040503050406030204" pitchFamily="18" charset="0"/>
                      </a:rPr>
                      <m:t>𝐡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D9547B0-E301-4774-9438-46D1A11F3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48" y="1961448"/>
                <a:ext cx="6081383" cy="544102"/>
              </a:xfrm>
              <a:prstGeom prst="rect">
                <a:avLst/>
              </a:prstGeom>
              <a:blipFill>
                <a:blip r:embed="rId8"/>
                <a:stretch>
                  <a:fillRect l="-2004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0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30" grpId="0" build="p"/>
      <p:bldP spid="26" grpId="0" build="p"/>
      <p:bldP spid="14" grpId="0" build="p"/>
      <p:bldP spid="1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9" y="1100348"/>
            <a:ext cx="127776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Expand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10249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8" y="2011551"/>
            <a:ext cx="4400526" cy="1028839"/>
            <a:chOff x="2019815" y="2534099"/>
            <a:chExt cx="3500798" cy="59407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580807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431935" y="2534099"/>
                  <a:ext cx="3088678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π</m:t>
                                    </m:r>
                                  </m:num>
                                  <m:den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4 </m:t>
                                    </m:r>
                                  </m:den>
                                </m:f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935" y="2534099"/>
                  <a:ext cx="3088678" cy="5398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3571099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364627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47FA1-28F0-4BF2-9010-9B21F8491954}"/>
                  </a:ext>
                </a:extLst>
              </p:cNvPr>
              <p:cNvSpPr/>
              <p:nvPr/>
            </p:nvSpPr>
            <p:spPr>
              <a:xfrm>
                <a:off x="4914255" y="1088239"/>
                <a:ext cx="7299416" cy="532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in the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Hence, find 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46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47FA1-28F0-4BF2-9010-9B21F8491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255" y="1088239"/>
                <a:ext cx="7299416" cy="532628"/>
              </a:xfrm>
              <a:prstGeom prst="rect">
                <a:avLst/>
              </a:prstGeom>
              <a:blipFill>
                <a:blip r:embed="rId4"/>
                <a:stretch>
                  <a:fillRect l="-1669" t="-12644" b="-29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C25DC77-1BE6-4C09-8135-1169C379FDB6}"/>
              </a:ext>
            </a:extLst>
          </p:cNvPr>
          <p:cNvGrpSpPr/>
          <p:nvPr/>
        </p:nvGrpSpPr>
        <p:grpSpPr>
          <a:xfrm>
            <a:off x="1993563" y="5497851"/>
            <a:ext cx="4252492" cy="878964"/>
            <a:chOff x="1972138" y="5635632"/>
            <a:chExt cx="4252492" cy="8789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2E1DA-DCE8-4CB2-A022-1759F5BF1D43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/>
                <p:nvPr/>
              </p:nvSpPr>
              <p:spPr>
                <a:xfrm>
                  <a:off x="3713296" y="5635632"/>
                  <a:ext cx="2511334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296" y="5635632"/>
                  <a:ext cx="2511334" cy="8246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FEB1A-C27A-4804-A54B-215E1ABC8A49}"/>
                  </a:ext>
                </a:extLst>
              </p:cNvPr>
              <p:cNvSpPr/>
              <p:nvPr/>
            </p:nvSpPr>
            <p:spPr>
              <a:xfrm>
                <a:off x="2953482" y="928382"/>
                <a:ext cx="2164230" cy="9314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4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FEB1A-C27A-4804-A54B-215E1ABC8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482" y="928382"/>
                <a:ext cx="2164230" cy="93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01EA-6B4C-4DF3-840D-57BF6A444E96}"/>
                  </a:ext>
                </a:extLst>
              </p:cNvPr>
              <p:cNvSpPr/>
              <p:nvPr/>
            </p:nvSpPr>
            <p:spPr>
              <a:xfrm>
                <a:off x="2827800" y="2852218"/>
                <a:ext cx="2424079" cy="545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01EA-6B4C-4DF3-840D-57BF6A44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800" y="2852218"/>
                <a:ext cx="2424079" cy="545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E2A3EB-AD11-4FF2-8BD9-D2E4CF1B1235}"/>
                  </a:ext>
                </a:extLst>
              </p:cNvPr>
              <p:cNvSpPr/>
              <p:nvPr/>
            </p:nvSpPr>
            <p:spPr>
              <a:xfrm>
                <a:off x="1776248" y="4204938"/>
                <a:ext cx="919283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IN" sz="2800" b="1" i="1" smtClean="0">
                              <a:solidFill>
                                <a:srgbClr val="381FF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381FF5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sup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E2A3EB-AD11-4FF2-8BD9-D2E4CF1B1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48" y="4204938"/>
                <a:ext cx="9192832" cy="1051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29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82B1B8-889A-4D09-BF20-020216FD2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82B1B8-889A-4D09-BF20-020216FD2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11F36E4-BDD0-4351-BC94-E654570234E1}"/>
              </a:ext>
            </a:extLst>
          </p:cNvPr>
          <p:cNvGrpSpPr/>
          <p:nvPr/>
        </p:nvGrpSpPr>
        <p:grpSpPr>
          <a:xfrm>
            <a:off x="150695" y="925851"/>
            <a:ext cx="4182154" cy="864896"/>
            <a:chOff x="1972138" y="5649700"/>
            <a:chExt cx="4182154" cy="8648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D6B0D8-AB61-462E-A2C2-D321848BEAAE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64950B-69F7-428B-BABC-A73436F5CFCF}"/>
                    </a:ext>
                  </a:extLst>
                </p:cNvPr>
                <p:cNvSpPr txBox="1"/>
                <p:nvPr/>
              </p:nvSpPr>
              <p:spPr>
                <a:xfrm>
                  <a:off x="3713296" y="5649700"/>
                  <a:ext cx="2440996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IN" sz="2800" b="1" i="0" smtClean="0">
                            <a:solidFill>
                              <a:srgbClr val="381FF5"/>
                            </a:solidFill>
                            <a:latin typeface="Cambria Math" panose="02040503050406030204" pitchFamily="18" charset="0"/>
                          </a:rPr>
                          <m:t>𝐡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F764950B-69F7-428B-BABC-A73436F5C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296" y="5649700"/>
                  <a:ext cx="2440996" cy="8246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6A4297-6A63-4804-BA96-0C080C470A90}"/>
                  </a:ext>
                </a:extLst>
              </p:cNvPr>
              <p:cNvSpPr/>
              <p:nvPr/>
            </p:nvSpPr>
            <p:spPr>
              <a:xfrm>
                <a:off x="88122" y="1917329"/>
                <a:ext cx="1023756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6A4297-6A63-4804-BA96-0C080C47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" y="1917329"/>
                <a:ext cx="10237561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4B990-E4EB-4F13-8154-08A9C2425E37}"/>
              </a:ext>
            </a:extLst>
          </p:cNvPr>
          <p:cNvCxnSpPr/>
          <p:nvPr/>
        </p:nvCxnSpPr>
        <p:spPr>
          <a:xfrm>
            <a:off x="9965984" y="2827515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7BB7AA-AAF9-4126-ABA0-A41DAD62E247}"/>
                  </a:ext>
                </a:extLst>
              </p:cNvPr>
              <p:cNvSpPr/>
              <p:nvPr/>
            </p:nvSpPr>
            <p:spPr>
              <a:xfrm>
                <a:off x="11313750" y="2552486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7BB7AA-AAF9-4126-ABA0-A41DAD62E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750" y="2552486"/>
                <a:ext cx="790128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E440E31-D371-4C1D-BFE1-5D188DF2EBBA}"/>
              </a:ext>
            </a:extLst>
          </p:cNvPr>
          <p:cNvGrpSpPr/>
          <p:nvPr/>
        </p:nvGrpSpPr>
        <p:grpSpPr>
          <a:xfrm>
            <a:off x="743348" y="3429000"/>
            <a:ext cx="2857979" cy="558711"/>
            <a:chOff x="2019815" y="2605439"/>
            <a:chExt cx="2310522" cy="5587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BE014-0E81-4E0D-A3C7-EBCB5E6CB962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26051D-8E83-4347-A072-1D0BE4EE9EE2}"/>
                    </a:ext>
                  </a:extLst>
                </p:cNvPr>
                <p:cNvSpPr/>
                <p:nvPr/>
              </p:nvSpPr>
              <p:spPr>
                <a:xfrm>
                  <a:off x="2566503" y="2624299"/>
                  <a:ext cx="1763834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26051D-8E83-4347-A072-1D0BE4EE9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6503" y="2624299"/>
                  <a:ext cx="1763834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Arrow 3">
            <a:extLst>
              <a:ext uri="{FF2B5EF4-FFF2-40B4-BE49-F238E27FC236}">
                <a16:creationId xmlns:a16="http://schemas.microsoft.com/office/drawing/2014/main" id="{A12946CC-4EC5-4956-9A79-6E422A0A5840}"/>
              </a:ext>
            </a:extLst>
          </p:cNvPr>
          <p:cNvSpPr/>
          <p:nvPr/>
        </p:nvSpPr>
        <p:spPr>
          <a:xfrm>
            <a:off x="150695" y="348941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510C9-998F-4567-A401-F21DBD85C806}"/>
                  </a:ext>
                </a:extLst>
              </p:cNvPr>
              <p:cNvSpPr/>
              <p:nvPr/>
            </p:nvSpPr>
            <p:spPr>
              <a:xfrm>
                <a:off x="3440109" y="3315969"/>
                <a:ext cx="1968316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510C9-998F-4567-A401-F21DBD85C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109" y="3315969"/>
                <a:ext cx="1968316" cy="8532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CC58DC-F8FA-475B-8EAC-EF02786CA08C}"/>
                  </a:ext>
                </a:extLst>
              </p:cNvPr>
              <p:cNvSpPr/>
              <p:nvPr/>
            </p:nvSpPr>
            <p:spPr>
              <a:xfrm>
                <a:off x="5219534" y="3315969"/>
                <a:ext cx="1547037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CC58DC-F8FA-475B-8EAC-EF02786C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534" y="3315969"/>
                <a:ext cx="1547037" cy="8532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32725A-DC2A-4373-9040-DB6A93F4DE04}"/>
                  </a:ext>
                </a:extLst>
              </p:cNvPr>
              <p:cNvSpPr/>
              <p:nvPr/>
            </p:nvSpPr>
            <p:spPr>
              <a:xfrm>
                <a:off x="6577108" y="3257035"/>
                <a:ext cx="851282" cy="97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32725A-DC2A-4373-9040-DB6A93F4D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08" y="3257035"/>
                <a:ext cx="851282" cy="971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810B7-F478-4FA0-B8E5-06E51BF13BDA}"/>
                  </a:ext>
                </a:extLst>
              </p:cNvPr>
              <p:cNvSpPr/>
              <p:nvPr/>
            </p:nvSpPr>
            <p:spPr>
              <a:xfrm>
                <a:off x="1363297" y="4635249"/>
                <a:ext cx="218175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810B7-F478-4FA0-B8E5-06E51BF13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7" y="4635249"/>
                <a:ext cx="2181758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A64E398-9449-4A35-884F-8412068E19B0}"/>
                  </a:ext>
                </a:extLst>
              </p:cNvPr>
              <p:cNvSpPr/>
              <p:nvPr/>
            </p:nvSpPr>
            <p:spPr>
              <a:xfrm>
                <a:off x="3458648" y="4503314"/>
                <a:ext cx="2181758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A64E398-9449-4A35-884F-8412068E1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648" y="4503314"/>
                <a:ext cx="2181758" cy="8532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F6337-34D0-4459-8F77-FE7014CF40ED}"/>
                  </a:ext>
                </a:extLst>
              </p:cNvPr>
              <p:cNvSpPr/>
              <p:nvPr/>
            </p:nvSpPr>
            <p:spPr>
              <a:xfrm>
                <a:off x="5406884" y="4503314"/>
                <a:ext cx="1547037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F6337-34D0-4459-8F77-FE7014CF4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4" y="4503314"/>
                <a:ext cx="1547037" cy="8532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3796F7-50A0-48B5-BFFE-1ED025CCFE45}"/>
                  </a:ext>
                </a:extLst>
              </p:cNvPr>
              <p:cNvSpPr/>
              <p:nvPr/>
            </p:nvSpPr>
            <p:spPr>
              <a:xfrm>
                <a:off x="6743105" y="4425101"/>
                <a:ext cx="81326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3796F7-50A0-48B5-BFFE-1ED025CC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105" y="4425101"/>
                <a:ext cx="813268" cy="1051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69112F-5BFE-41D8-8E87-8084BD025D58}"/>
                  </a:ext>
                </a:extLst>
              </p:cNvPr>
              <p:cNvSpPr/>
              <p:nvPr/>
            </p:nvSpPr>
            <p:spPr>
              <a:xfrm>
                <a:off x="1254623" y="5751763"/>
                <a:ext cx="246184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69112F-5BFE-41D8-8E87-8084BD025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23" y="5751763"/>
                <a:ext cx="2461843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06C8DB-BBB1-4C40-B1C0-042B967D1F8D}"/>
                  </a:ext>
                </a:extLst>
              </p:cNvPr>
              <p:cNvSpPr/>
              <p:nvPr/>
            </p:nvSpPr>
            <p:spPr>
              <a:xfrm>
                <a:off x="3616504" y="5617843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06C8DB-BBB1-4C40-B1C0-042B967D1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504" y="5617843"/>
                <a:ext cx="2322660" cy="8532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434EE8-836D-4A91-94C2-CE4DECF9BEC1}"/>
                  </a:ext>
                </a:extLst>
              </p:cNvPr>
              <p:cNvSpPr/>
              <p:nvPr/>
            </p:nvSpPr>
            <p:spPr>
              <a:xfrm>
                <a:off x="5663216" y="5603775"/>
                <a:ext cx="1949428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434EE8-836D-4A91-94C2-CE4DECF9B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216" y="5603775"/>
                <a:ext cx="1949428" cy="8532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AB7157-EE90-4045-B549-3834CEC66665}"/>
                  </a:ext>
                </a:extLst>
              </p:cNvPr>
              <p:cNvSpPr/>
              <p:nvPr/>
            </p:nvSpPr>
            <p:spPr>
              <a:xfrm>
                <a:off x="7445217" y="5560025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AB7157-EE90-4045-B549-3834CEC66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217" y="5560025"/>
                <a:ext cx="1038985" cy="10518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84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5" grpId="0"/>
      <p:bldP spid="26" grpId="0"/>
      <p:bldP spid="27" grpId="0"/>
      <p:bldP spid="2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1A17D9-4418-402E-95EA-59F4CCC61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1A17D9-4418-402E-95EA-59F4CCC6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452CF-98EB-4302-92EE-06DBD3E6B3DA}"/>
                  </a:ext>
                </a:extLst>
              </p:cNvPr>
              <p:cNvSpPr/>
              <p:nvPr/>
            </p:nvSpPr>
            <p:spPr>
              <a:xfrm>
                <a:off x="255817" y="1067221"/>
                <a:ext cx="246184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452CF-98EB-4302-92EE-06DBD3E6B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7" y="1067221"/>
                <a:ext cx="2461843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757224-D575-470D-9EFA-95D0260D5B5A}"/>
                  </a:ext>
                </a:extLst>
              </p:cNvPr>
              <p:cNvSpPr/>
              <p:nvPr/>
            </p:nvSpPr>
            <p:spPr>
              <a:xfrm>
                <a:off x="2659902" y="933301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757224-D575-470D-9EFA-95D0260D5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902" y="933301"/>
                <a:ext cx="2322660" cy="853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916D1A-6212-4993-94A7-1819E38D3FFD}"/>
                  </a:ext>
                </a:extLst>
              </p:cNvPr>
              <p:cNvSpPr/>
              <p:nvPr/>
            </p:nvSpPr>
            <p:spPr>
              <a:xfrm>
                <a:off x="4692546" y="919233"/>
                <a:ext cx="1991632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916D1A-6212-4993-94A7-1819E38D3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46" y="919233"/>
                <a:ext cx="1991632" cy="853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C0A66-84C2-4AC9-9325-0FECCED577D6}"/>
                  </a:ext>
                </a:extLst>
              </p:cNvPr>
              <p:cNvSpPr/>
              <p:nvPr/>
            </p:nvSpPr>
            <p:spPr>
              <a:xfrm>
                <a:off x="6500305" y="862604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C0A66-84C2-4AC9-9325-0FECCED57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305" y="862604"/>
                <a:ext cx="1038985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8C4387-7BE7-4B23-BCE8-4612B93B57D1}"/>
                  </a:ext>
                </a:extLst>
              </p:cNvPr>
              <p:cNvSpPr/>
              <p:nvPr/>
            </p:nvSpPr>
            <p:spPr>
              <a:xfrm>
                <a:off x="214911" y="2350451"/>
                <a:ext cx="257179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8C4387-7BE7-4B23-BCE8-4612B93B5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1" y="2350451"/>
                <a:ext cx="2571790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CFB70-6B9B-4DAA-BABA-DB3A8BD7E40B}"/>
                  </a:ext>
                </a:extLst>
              </p:cNvPr>
              <p:cNvSpPr/>
              <p:nvPr/>
            </p:nvSpPr>
            <p:spPr>
              <a:xfrm>
                <a:off x="2658794" y="2193751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CFB70-6B9B-4DAA-BABA-DB3A8BD7E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94" y="2193751"/>
                <a:ext cx="2322660" cy="853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2BD37-ADCA-47E6-8698-229BBBC28C32}"/>
                  </a:ext>
                </a:extLst>
              </p:cNvPr>
              <p:cNvSpPr/>
              <p:nvPr/>
            </p:nvSpPr>
            <p:spPr>
              <a:xfrm>
                <a:off x="4734750" y="2193752"/>
                <a:ext cx="1991632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2BD37-ADCA-47E6-8698-229BBBC28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50" y="2193752"/>
                <a:ext cx="1991632" cy="8532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5B3B6F-0E62-4C9D-BEA7-8E0A3137DE54}"/>
                  </a:ext>
                </a:extLst>
              </p:cNvPr>
              <p:cNvSpPr/>
              <p:nvPr/>
            </p:nvSpPr>
            <p:spPr>
              <a:xfrm>
                <a:off x="6555388" y="2125783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5B3B6F-0E62-4C9D-BEA7-8E0A3137D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388" y="2125783"/>
                <a:ext cx="1038985" cy="1051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6F89519-06AF-4922-AACC-FF590E6BB676}"/>
              </a:ext>
            </a:extLst>
          </p:cNvPr>
          <p:cNvSpPr/>
          <p:nvPr/>
        </p:nvSpPr>
        <p:spPr>
          <a:xfrm>
            <a:off x="7624729" y="2350451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5FD6AE-BBB9-4C9B-A3A6-C28D6BFF4072}"/>
                  </a:ext>
                </a:extLst>
              </p:cNvPr>
              <p:cNvSpPr/>
              <p:nvPr/>
            </p:nvSpPr>
            <p:spPr>
              <a:xfrm>
                <a:off x="214911" y="3267645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5FD6AE-BBB9-4C9B-A3A6-C28D6BFF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1" y="3267645"/>
                <a:ext cx="2922887" cy="522737"/>
              </a:xfrm>
              <a:prstGeom prst="rect">
                <a:avLst/>
              </a:prstGeom>
              <a:blipFill>
                <a:blip r:embed="rId11"/>
                <a:stretch>
                  <a:fillRect l="-416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CBEBD-1021-4C50-A30B-4A63464F2576}"/>
                  </a:ext>
                </a:extLst>
              </p:cNvPr>
              <p:cNvSpPr/>
              <p:nvPr/>
            </p:nvSpPr>
            <p:spPr>
              <a:xfrm>
                <a:off x="102189" y="3920967"/>
                <a:ext cx="1023756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CBEBD-1021-4C50-A30B-4A63464F2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9" y="3920967"/>
                <a:ext cx="10237561" cy="1051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7622B5-EE88-47A8-A3A7-F86B9206CF10}"/>
                  </a:ext>
                </a:extLst>
              </p:cNvPr>
              <p:cNvSpPr/>
              <p:nvPr/>
            </p:nvSpPr>
            <p:spPr>
              <a:xfrm>
                <a:off x="281188" y="5219032"/>
                <a:ext cx="693098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7622B5-EE88-47A8-A3A7-F86B9206C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88" y="5219032"/>
                <a:ext cx="6930982" cy="1051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926864-971D-4465-90F8-18A979769A6E}"/>
              </a:ext>
            </a:extLst>
          </p:cNvPr>
          <p:cNvCxnSpPr/>
          <p:nvPr/>
        </p:nvCxnSpPr>
        <p:spPr>
          <a:xfrm>
            <a:off x="7212724" y="5769355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720391-E763-4490-97C8-3E49931A5088}"/>
                  </a:ext>
                </a:extLst>
              </p:cNvPr>
              <p:cNvSpPr/>
              <p:nvPr/>
            </p:nvSpPr>
            <p:spPr>
              <a:xfrm>
                <a:off x="8560490" y="5494326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F720391-E763-4490-97C8-3E49931A5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490" y="5494326"/>
                <a:ext cx="790128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build="p"/>
      <p:bldP spid="14" grpId="0" build="p"/>
      <p:bldP spid="15" grpId="0" build="p"/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273C62-204F-440E-9252-14C1CE7226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273C62-204F-440E-9252-14C1CE72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5F300-7293-4576-A0C8-4B535E9055A1}"/>
                  </a:ext>
                </a:extLst>
              </p:cNvPr>
              <p:cNvSpPr/>
              <p:nvPr/>
            </p:nvSpPr>
            <p:spPr>
              <a:xfrm>
                <a:off x="140677" y="900250"/>
                <a:ext cx="700571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5F300-7293-4576-A0C8-4B535E9055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7" y="900250"/>
                <a:ext cx="7005711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3778C9-A4C6-4B92-AE53-6D827C7C8375}"/>
                  </a:ext>
                </a:extLst>
              </p:cNvPr>
              <p:cNvSpPr/>
              <p:nvPr/>
            </p:nvSpPr>
            <p:spPr>
              <a:xfrm>
                <a:off x="236023" y="2208283"/>
                <a:ext cx="2812904" cy="580655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2800" b="1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To Find: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28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IN" sz="28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𝟒𝟔</m:t>
                        </m:r>
                        <m:r>
                          <a:rPr lang="en-IN" sz="28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73778C9-A4C6-4B92-AE53-6D827C7C8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23" y="2208283"/>
                <a:ext cx="2812904" cy="580655"/>
              </a:xfrm>
              <a:prstGeom prst="roundRect">
                <a:avLst/>
              </a:prstGeom>
              <a:blipFill>
                <a:blip r:embed="rId4"/>
                <a:stretch>
                  <a:fillRect t="-5051" b="-2020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1CCFF4-934D-4D2E-9A1B-0493B5423AFD}"/>
                  </a:ext>
                </a:extLst>
              </p:cNvPr>
              <p:cNvSpPr/>
              <p:nvPr/>
            </p:nvSpPr>
            <p:spPr>
              <a:xfrm>
                <a:off x="236023" y="3045166"/>
                <a:ext cx="2462011" cy="504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46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1CCFF4-934D-4D2E-9A1B-0493B5423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23" y="3045166"/>
                <a:ext cx="2462011" cy="504078"/>
              </a:xfrm>
              <a:prstGeom prst="rect">
                <a:avLst/>
              </a:prstGeom>
              <a:blipFill>
                <a:blip r:embed="rId5"/>
                <a:stretch>
                  <a:fillRect l="-5198" t="-13415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41BA03-B534-4BFE-883E-007AFB8B15FD}"/>
                  </a:ext>
                </a:extLst>
              </p:cNvPr>
              <p:cNvSpPr/>
              <p:nvPr/>
            </p:nvSpPr>
            <p:spPr>
              <a:xfrm>
                <a:off x="2487678" y="3045166"/>
                <a:ext cx="2295337" cy="504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(45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func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41BA03-B534-4BFE-883E-007AFB8B1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678" y="3045166"/>
                <a:ext cx="2295337" cy="5040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EE91D-CDEE-40B3-BBD0-BF96FBE51EB7}"/>
                  </a:ext>
                </a:extLst>
              </p:cNvPr>
              <p:cNvSpPr/>
              <p:nvPr/>
            </p:nvSpPr>
            <p:spPr>
              <a:xfrm>
                <a:off x="2100118" y="3877410"/>
                <a:ext cx="3090859" cy="961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180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7EE91D-CDEE-40B3-BBD0-BF96FBE51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18" y="3877410"/>
                <a:ext cx="3090859" cy="9618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A2BA95-63C7-41BD-95B2-AC7494FBBAFC}"/>
                  </a:ext>
                </a:extLst>
              </p:cNvPr>
              <p:cNvSpPr/>
              <p:nvPr/>
            </p:nvSpPr>
            <p:spPr>
              <a:xfrm>
                <a:off x="2132120" y="4965929"/>
                <a:ext cx="3340213" cy="961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0.0174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A2BA95-63C7-41BD-95B2-AC7494FBB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120" y="4965929"/>
                <a:ext cx="3340213" cy="9618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1C8E2A1-7B4E-4CAC-95D4-E8ADFEA8FC5F}"/>
                  </a:ext>
                </a:extLst>
              </p:cNvPr>
              <p:cNvSpPr/>
              <p:nvPr/>
            </p:nvSpPr>
            <p:spPr>
              <a:xfrm>
                <a:off x="9439422" y="3778948"/>
                <a:ext cx="2543867" cy="96189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∵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1°=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180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1C8E2A1-7B4E-4CAC-95D4-E8ADFEA8F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422" y="3778948"/>
                <a:ext cx="2543867" cy="9618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9D55A-ACA7-456D-A0F3-C5586C9E3063}"/>
              </a:ext>
            </a:extLst>
          </p:cNvPr>
          <p:cNvCxnSpPr/>
          <p:nvPr/>
        </p:nvCxnSpPr>
        <p:spPr>
          <a:xfrm>
            <a:off x="7115803" y="1450574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47903C-3219-452E-B992-3AE8027D5220}"/>
                  </a:ext>
                </a:extLst>
              </p:cNvPr>
              <p:cNvSpPr/>
              <p:nvPr/>
            </p:nvSpPr>
            <p:spPr>
              <a:xfrm>
                <a:off x="8463569" y="1175545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A47903C-3219-452E-B992-3AE8027D5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569" y="1175545"/>
                <a:ext cx="790128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90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F34F2-8286-46DE-8A7E-157F8306E5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1F34F2-8286-46DE-8A7E-157F8306E5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47BB9B-17FE-4D8E-9F1F-B1D711B0470F}"/>
                  </a:ext>
                </a:extLst>
              </p:cNvPr>
              <p:cNvSpPr/>
              <p:nvPr/>
            </p:nvSpPr>
            <p:spPr>
              <a:xfrm>
                <a:off x="134508" y="1026976"/>
                <a:ext cx="3340213" cy="961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0.0174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47BB9B-17FE-4D8E-9F1F-B1D711B047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" y="1026976"/>
                <a:ext cx="3340213" cy="9618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312098-40D2-4DCE-B928-B775E9D573CD}"/>
                  </a:ext>
                </a:extLst>
              </p:cNvPr>
              <p:cNvSpPr/>
              <p:nvPr/>
            </p:nvSpPr>
            <p:spPr>
              <a:xfrm>
                <a:off x="825635" y="2025290"/>
                <a:ext cx="49561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𝟎𝟏𝟕𝟒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IN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312098-40D2-4DCE-B928-B775E9D57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35" y="2025290"/>
                <a:ext cx="4956187" cy="522737"/>
              </a:xfrm>
              <a:prstGeom prst="rect">
                <a:avLst/>
              </a:prstGeom>
              <a:blipFill>
                <a:blip r:embed="rId4"/>
                <a:stretch>
                  <a:fillRect l="-2460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3">
            <a:extLst>
              <a:ext uri="{FF2B5EF4-FFF2-40B4-BE49-F238E27FC236}">
                <a16:creationId xmlns:a16="http://schemas.microsoft.com/office/drawing/2014/main" id="{C13D7214-8829-4ED2-AA33-5DAA65C0FF6F}"/>
              </a:ext>
            </a:extLst>
          </p:cNvPr>
          <p:cNvSpPr/>
          <p:nvPr/>
        </p:nvSpPr>
        <p:spPr>
          <a:xfrm>
            <a:off x="232983" y="208570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7E8C65-F825-4FDE-936C-ACCD62F1F1EB}"/>
                  </a:ext>
                </a:extLst>
              </p:cNvPr>
              <p:cNvSpPr/>
              <p:nvPr/>
            </p:nvSpPr>
            <p:spPr>
              <a:xfrm>
                <a:off x="134508" y="2777057"/>
                <a:ext cx="700571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7E8C65-F825-4FDE-936C-ACCD62F1F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8" y="2777057"/>
                <a:ext cx="7005711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B8B97F-7295-4C12-A87E-0028987913E6}"/>
                  </a:ext>
                </a:extLst>
              </p:cNvPr>
              <p:cNvSpPr/>
              <p:nvPr/>
            </p:nvSpPr>
            <p:spPr>
              <a:xfrm>
                <a:off x="690870" y="4144211"/>
                <a:ext cx="9980163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6°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0.0174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0.0174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0.0174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B8B97F-7295-4C12-A87E-002898791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70" y="4144211"/>
                <a:ext cx="9980163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E5B5F8-A829-4E29-B8CA-CEED26FD0363}"/>
                  </a:ext>
                </a:extLst>
              </p:cNvPr>
              <p:cNvSpPr/>
              <p:nvPr/>
            </p:nvSpPr>
            <p:spPr>
              <a:xfrm>
                <a:off x="2129774" y="5498178"/>
                <a:ext cx="1668501" cy="4809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0.7193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E5B5F8-A829-4E29-B8CA-CEED26FD0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774" y="5498178"/>
                <a:ext cx="1668501" cy="4809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1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  <p:bldP spid="9" grpId="0" build="p"/>
      <p:bldP spid="10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Method:14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A167C0-DECF-4EBC-8D80-36E184AFE5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/>
              <p:nvPr/>
            </p:nvSpPr>
            <p:spPr>
              <a:xfrm>
                <a:off x="147731" y="868651"/>
                <a:ext cx="349964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A6DF335-B349-4107-9543-FE1B3CCA2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1" y="868651"/>
                <a:ext cx="3499644" cy="4987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B4C7C83-2299-4198-BA58-47F6500D1ED6}"/>
              </a:ext>
            </a:extLst>
          </p:cNvPr>
          <p:cNvGrpSpPr/>
          <p:nvPr/>
        </p:nvGrpSpPr>
        <p:grpSpPr>
          <a:xfrm>
            <a:off x="822674" y="1731711"/>
            <a:ext cx="2604432" cy="734798"/>
            <a:chOff x="1932340" y="5048567"/>
            <a:chExt cx="2604432" cy="7347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/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0DF245-2C70-4607-8BF2-812A65168C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7498" y="5048567"/>
                  <a:ext cx="1959274" cy="7347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A6D993-24E9-4ADA-A9E4-946E0A2B7AB0}"/>
                </a:ext>
              </a:extLst>
            </p:cNvPr>
            <p:cNvSpPr/>
            <p:nvPr/>
          </p:nvSpPr>
          <p:spPr>
            <a:xfrm>
              <a:off x="1932340" y="5053771"/>
              <a:ext cx="916568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</p:grpSp>
      <p:sp>
        <p:nvSpPr>
          <p:cNvPr id="9" name="Right Arrow 3">
            <a:extLst>
              <a:ext uri="{FF2B5EF4-FFF2-40B4-BE49-F238E27FC236}">
                <a16:creationId xmlns:a16="http://schemas.microsoft.com/office/drawing/2014/main" id="{0AD34987-F384-4014-96D9-059F7574C80D}"/>
              </a:ext>
            </a:extLst>
          </p:cNvPr>
          <p:cNvSpPr/>
          <p:nvPr/>
        </p:nvSpPr>
        <p:spPr>
          <a:xfrm>
            <a:off x="263641" y="1812089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/>
              <p:nvPr/>
            </p:nvSpPr>
            <p:spPr>
              <a:xfrm>
                <a:off x="3081069" y="1586926"/>
                <a:ext cx="2250784" cy="1024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27508B-4C2B-487A-A34F-94F18322D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069" y="1586926"/>
                <a:ext cx="2250784" cy="10243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9C6066-BA3D-4080-A07A-A18318D4FABF}"/>
                  </a:ext>
                </a:extLst>
              </p:cNvPr>
              <p:cNvSpPr/>
              <p:nvPr/>
            </p:nvSpPr>
            <p:spPr>
              <a:xfrm>
                <a:off x="2771973" y="2717441"/>
                <a:ext cx="3487159" cy="1330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B9C6066-BA3D-4080-A07A-A18318D4F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73" y="2717441"/>
                <a:ext cx="3487159" cy="1330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/>
              <p:nvPr/>
            </p:nvSpPr>
            <p:spPr>
              <a:xfrm>
                <a:off x="2826142" y="5590127"/>
                <a:ext cx="796801" cy="491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081A14-8E4F-4BE7-BF0C-46288E8FC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42" y="5590127"/>
                <a:ext cx="796801" cy="4914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5F061FA-CA06-40C5-9E9B-09086FD8B6D3}"/>
              </a:ext>
            </a:extLst>
          </p:cNvPr>
          <p:cNvSpPr/>
          <p:nvPr/>
        </p:nvSpPr>
        <p:spPr>
          <a:xfrm>
            <a:off x="820003" y="6053877"/>
            <a:ext cx="7928571" cy="517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by </a:t>
            </a:r>
            <a:r>
              <a:rPr lang="en-IN" sz="2800" b="1" dirty="0">
                <a:solidFill>
                  <a:srgbClr val="890E4F"/>
                </a:solidFill>
              </a:rPr>
              <a:t>Leibnitz’s test</a:t>
            </a:r>
            <a:r>
              <a:rPr lang="en-IN" sz="2800" dirty="0">
                <a:solidFill>
                  <a:srgbClr val="002060"/>
                </a:solidFill>
              </a:rPr>
              <a:t>, the given series is </a:t>
            </a:r>
            <a:r>
              <a:rPr lang="en-IN" sz="2800" b="1" dirty="0">
                <a:solidFill>
                  <a:schemeClr val="accent6">
                    <a:lumMod val="75000"/>
                  </a:schemeClr>
                </a:solidFill>
              </a:rPr>
              <a:t>convergent</a:t>
            </a:r>
            <a:r>
              <a:rPr lang="en-IN" sz="2800" dirty="0">
                <a:solidFill>
                  <a:srgbClr val="381FF5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C858D52A-1932-4D76-878F-2118BC1F7998}"/>
              </a:ext>
            </a:extLst>
          </p:cNvPr>
          <p:cNvSpPr/>
          <p:nvPr/>
        </p:nvSpPr>
        <p:spPr>
          <a:xfrm>
            <a:off x="271753" y="614517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8B248F-8C38-4F5A-9ADA-7805E2B5EB3F}"/>
                  </a:ext>
                </a:extLst>
              </p:cNvPr>
              <p:cNvSpPr/>
              <p:nvPr/>
            </p:nvSpPr>
            <p:spPr>
              <a:xfrm>
                <a:off x="2771973" y="4153784"/>
                <a:ext cx="3324027" cy="13301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8B248F-8C38-4F5A-9ADA-7805E2B5E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973" y="4153784"/>
                <a:ext cx="3324027" cy="13301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753A5FC-B0F2-49EF-8E33-E9B4C8790D42}"/>
                  </a:ext>
                </a:extLst>
              </p:cNvPr>
              <p:cNvSpPr/>
              <p:nvPr/>
            </p:nvSpPr>
            <p:spPr>
              <a:xfrm>
                <a:off x="9015212" y="4153784"/>
                <a:ext cx="2873450" cy="1211423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∵</m:t>
                      </m:r>
                      <m:limLow>
                        <m:limLow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∞</m:t>
                          </m:r>
                        </m:lim>
                      </m:limLow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753A5FC-B0F2-49EF-8E33-E9B4C8790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212" y="4153784"/>
                <a:ext cx="2873450" cy="121142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227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  <p:bldP spid="17" grpId="0"/>
      <p:bldP spid="18" grpId="0"/>
      <p:bldP spid="19" grpId="0" animBg="1"/>
      <p:bldP spid="13" grpId="0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8" y="1100348"/>
                <a:ext cx="575129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Use Taylor’s series to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38°</m:t>
                        </m:r>
                      </m:e>
                    </m:func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100348"/>
                <a:ext cx="5751291" cy="468000"/>
              </a:xfrm>
              <a:prstGeom prst="rect">
                <a:avLst/>
              </a:prstGeom>
              <a:blipFill>
                <a:blip r:embed="rId3"/>
                <a:stretch>
                  <a:fillRect l="-2227" t="-14474" r="-1273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10249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8" y="2135098"/>
            <a:ext cx="4597475" cy="717120"/>
            <a:chOff x="2019815" y="2605439"/>
            <a:chExt cx="3536683" cy="52273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5" y="2605439"/>
              <a:ext cx="580807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423054" y="2628688"/>
                  <a:ext cx="3133444" cy="3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45°−7°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3054" y="2628688"/>
                  <a:ext cx="3133444" cy="346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3571099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364627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5DC77-1BE6-4C09-8135-1169C379FDB6}"/>
              </a:ext>
            </a:extLst>
          </p:cNvPr>
          <p:cNvGrpSpPr/>
          <p:nvPr/>
        </p:nvGrpSpPr>
        <p:grpSpPr>
          <a:xfrm>
            <a:off x="1993563" y="5525987"/>
            <a:ext cx="4604186" cy="850828"/>
            <a:chOff x="1972138" y="5663768"/>
            <a:chExt cx="4604186" cy="85082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502E1DA-DCE8-4CB2-A022-1759F5BF1D43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/>
                <p:nvPr/>
              </p:nvSpPr>
              <p:spPr>
                <a:xfrm>
                  <a:off x="3741432" y="5663768"/>
                  <a:ext cx="2834892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2A54D0-DE8F-481A-B137-50201762A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432" y="5663768"/>
                  <a:ext cx="2834892" cy="8246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01EA-6B4C-4DF3-840D-57BF6A444E96}"/>
                  </a:ext>
                </a:extLst>
              </p:cNvPr>
              <p:cNvSpPr/>
              <p:nvPr/>
            </p:nvSpPr>
            <p:spPr>
              <a:xfrm>
                <a:off x="2785596" y="2852218"/>
                <a:ext cx="2424079" cy="545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01EA-6B4C-4DF3-840D-57BF6A44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596" y="2852218"/>
                <a:ext cx="2424079" cy="5454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E2A3EB-AD11-4FF2-8BD9-D2E4CF1B1235}"/>
                  </a:ext>
                </a:extLst>
              </p:cNvPr>
              <p:cNvSpPr/>
              <p:nvPr/>
            </p:nvSpPr>
            <p:spPr>
              <a:xfrm>
                <a:off x="1776248" y="4204938"/>
                <a:ext cx="8788589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3E2A3EB-AD11-4FF2-8BD9-D2E4CF1B1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48" y="4204938"/>
                <a:ext cx="8788589" cy="105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555097-2A9A-44E4-824E-F926B90EDC5B}"/>
                  </a:ext>
                </a:extLst>
              </p:cNvPr>
              <p:cNvSpPr/>
              <p:nvPr/>
            </p:nvSpPr>
            <p:spPr>
              <a:xfrm>
                <a:off x="6302324" y="2166992"/>
                <a:ext cx="1704342" cy="5454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38°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9555097-2A9A-44E4-824E-F926B90ED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24" y="2166992"/>
                <a:ext cx="1704342" cy="5454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BA8ABF-39EA-4807-BBC5-47B66449FA8F}"/>
                  </a:ext>
                </a:extLst>
              </p:cNvPr>
              <p:cNvSpPr txBox="1"/>
              <p:nvPr/>
            </p:nvSpPr>
            <p:spPr>
              <a:xfrm>
                <a:off x="6330463" y="5525986"/>
                <a:ext cx="2264899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=−7×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180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BA8ABF-39EA-4807-BBC5-47B66449F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63" y="5525986"/>
                <a:ext cx="2264899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539777-AE5E-48F3-8FD6-4B43FEE08B5B}"/>
                  </a:ext>
                </a:extLst>
              </p:cNvPr>
              <p:cNvSpPr txBox="1"/>
              <p:nvPr/>
            </p:nvSpPr>
            <p:spPr>
              <a:xfrm>
                <a:off x="8310771" y="5676604"/>
                <a:ext cx="1967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0.122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539777-AE5E-48F3-8FD6-4B43FEE08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0771" y="5676604"/>
                <a:ext cx="19673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87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4" grpId="0"/>
      <p:bldP spid="25" grpId="0" build="p"/>
      <p:bldP spid="21" grpId="0"/>
      <p:bldP spid="26" grpId="0"/>
      <p:bldP spid="2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82B1B8-889A-4D09-BF20-020216FD2BC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82B1B8-889A-4D09-BF20-020216FD2B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6A4297-6A63-4804-BA96-0C080C470A90}"/>
                  </a:ext>
                </a:extLst>
              </p:cNvPr>
              <p:cNvSpPr/>
              <p:nvPr/>
            </p:nvSpPr>
            <p:spPr>
              <a:xfrm>
                <a:off x="88122" y="1917329"/>
                <a:ext cx="10237561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6A4297-6A63-4804-BA96-0C080C470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" y="1917329"/>
                <a:ext cx="10237561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4B990-E4EB-4F13-8154-08A9C2425E37}"/>
              </a:ext>
            </a:extLst>
          </p:cNvPr>
          <p:cNvCxnSpPr/>
          <p:nvPr/>
        </p:nvCxnSpPr>
        <p:spPr>
          <a:xfrm>
            <a:off x="9965984" y="2827515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7BB7AA-AAF9-4126-ABA0-A41DAD62E247}"/>
                  </a:ext>
                </a:extLst>
              </p:cNvPr>
              <p:cNvSpPr/>
              <p:nvPr/>
            </p:nvSpPr>
            <p:spPr>
              <a:xfrm>
                <a:off x="11313750" y="2552486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7BB7AA-AAF9-4126-ABA0-A41DAD62E2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750" y="2552486"/>
                <a:ext cx="790128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1E440E31-D371-4C1D-BFE1-5D188DF2EBBA}"/>
              </a:ext>
            </a:extLst>
          </p:cNvPr>
          <p:cNvGrpSpPr/>
          <p:nvPr/>
        </p:nvGrpSpPr>
        <p:grpSpPr>
          <a:xfrm>
            <a:off x="743348" y="3429000"/>
            <a:ext cx="2857979" cy="558711"/>
            <a:chOff x="2019815" y="2605439"/>
            <a:chExt cx="2310522" cy="5587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BE014-0E81-4E0D-A3C7-EBCB5E6CB962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26051D-8E83-4347-A072-1D0BE4EE9EE2}"/>
                    </a:ext>
                  </a:extLst>
                </p:cNvPr>
                <p:cNvSpPr/>
                <p:nvPr/>
              </p:nvSpPr>
              <p:spPr>
                <a:xfrm>
                  <a:off x="2566503" y="2624299"/>
                  <a:ext cx="1763834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6B26051D-8E83-4347-A072-1D0BE4EE9E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6503" y="2624299"/>
                  <a:ext cx="1763834" cy="539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Arrow 3">
            <a:extLst>
              <a:ext uri="{FF2B5EF4-FFF2-40B4-BE49-F238E27FC236}">
                <a16:creationId xmlns:a16="http://schemas.microsoft.com/office/drawing/2014/main" id="{A12946CC-4EC5-4956-9A79-6E422A0A5840}"/>
              </a:ext>
            </a:extLst>
          </p:cNvPr>
          <p:cNvSpPr/>
          <p:nvPr/>
        </p:nvSpPr>
        <p:spPr>
          <a:xfrm>
            <a:off x="150695" y="348941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510C9-998F-4567-A401-F21DBD85C806}"/>
                  </a:ext>
                </a:extLst>
              </p:cNvPr>
              <p:cNvSpPr/>
              <p:nvPr/>
            </p:nvSpPr>
            <p:spPr>
              <a:xfrm>
                <a:off x="3440109" y="3315969"/>
                <a:ext cx="1968316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510C9-998F-4567-A401-F21DBD85C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109" y="3315969"/>
                <a:ext cx="1968316" cy="8532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CC58DC-F8FA-475B-8EAC-EF02786CA08C}"/>
                  </a:ext>
                </a:extLst>
              </p:cNvPr>
              <p:cNvSpPr/>
              <p:nvPr/>
            </p:nvSpPr>
            <p:spPr>
              <a:xfrm>
                <a:off x="5219534" y="3315969"/>
                <a:ext cx="1547037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CC58DC-F8FA-475B-8EAC-EF02786C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534" y="3315969"/>
                <a:ext cx="1547037" cy="8532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32725A-DC2A-4373-9040-DB6A93F4DE04}"/>
                  </a:ext>
                </a:extLst>
              </p:cNvPr>
              <p:cNvSpPr/>
              <p:nvPr/>
            </p:nvSpPr>
            <p:spPr>
              <a:xfrm>
                <a:off x="6577108" y="3257035"/>
                <a:ext cx="851282" cy="971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32725A-DC2A-4373-9040-DB6A93F4D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108" y="3257035"/>
                <a:ext cx="851282" cy="971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810B7-F478-4FA0-B8E5-06E51BF13BDA}"/>
                  </a:ext>
                </a:extLst>
              </p:cNvPr>
              <p:cNvSpPr/>
              <p:nvPr/>
            </p:nvSpPr>
            <p:spPr>
              <a:xfrm>
                <a:off x="1363297" y="4635249"/>
                <a:ext cx="218175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C810B7-F478-4FA0-B8E5-06E51BF13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297" y="4635249"/>
                <a:ext cx="2181758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A64E398-9449-4A35-884F-8412068E19B0}"/>
                  </a:ext>
                </a:extLst>
              </p:cNvPr>
              <p:cNvSpPr/>
              <p:nvPr/>
            </p:nvSpPr>
            <p:spPr>
              <a:xfrm>
                <a:off x="3458648" y="4503314"/>
                <a:ext cx="2181758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A64E398-9449-4A35-884F-8412068E1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648" y="4503314"/>
                <a:ext cx="2181758" cy="8532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F6337-34D0-4459-8F77-FE7014CF40ED}"/>
                  </a:ext>
                </a:extLst>
              </p:cNvPr>
              <p:cNvSpPr/>
              <p:nvPr/>
            </p:nvSpPr>
            <p:spPr>
              <a:xfrm>
                <a:off x="5406884" y="4503314"/>
                <a:ext cx="1547037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8FF6337-34D0-4459-8F77-FE7014CF4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884" y="4503314"/>
                <a:ext cx="1547037" cy="8532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3796F7-50A0-48B5-BFFE-1ED025CCFE45}"/>
                  </a:ext>
                </a:extLst>
              </p:cNvPr>
              <p:cNvSpPr/>
              <p:nvPr/>
            </p:nvSpPr>
            <p:spPr>
              <a:xfrm>
                <a:off x="6807500" y="4425101"/>
                <a:ext cx="81326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C3796F7-50A0-48B5-BFFE-1ED025CCF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00" y="4425101"/>
                <a:ext cx="813268" cy="1051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69112F-5BFE-41D8-8E87-8084BD025D58}"/>
                  </a:ext>
                </a:extLst>
              </p:cNvPr>
              <p:cNvSpPr/>
              <p:nvPr/>
            </p:nvSpPr>
            <p:spPr>
              <a:xfrm>
                <a:off x="1254623" y="5751763"/>
                <a:ext cx="246184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169112F-5BFE-41D8-8E87-8084BD025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623" y="5751763"/>
                <a:ext cx="2461843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06C8DB-BBB1-4C40-B1C0-042B967D1F8D}"/>
                  </a:ext>
                </a:extLst>
              </p:cNvPr>
              <p:cNvSpPr/>
              <p:nvPr/>
            </p:nvSpPr>
            <p:spPr>
              <a:xfrm>
                <a:off x="3616504" y="5617843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06C8DB-BBB1-4C40-B1C0-042B967D1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504" y="5617843"/>
                <a:ext cx="2322660" cy="8532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434EE8-836D-4A91-94C2-CE4DECF9BEC1}"/>
                  </a:ext>
                </a:extLst>
              </p:cNvPr>
              <p:cNvSpPr/>
              <p:nvPr/>
            </p:nvSpPr>
            <p:spPr>
              <a:xfrm>
                <a:off x="5663216" y="5603775"/>
                <a:ext cx="1949428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434EE8-836D-4A91-94C2-CE4DECF9B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216" y="5603775"/>
                <a:ext cx="1949428" cy="8532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AB7157-EE90-4045-B549-3834CEC66665}"/>
                  </a:ext>
                </a:extLst>
              </p:cNvPr>
              <p:cNvSpPr/>
              <p:nvPr/>
            </p:nvSpPr>
            <p:spPr>
              <a:xfrm>
                <a:off x="7432338" y="5547146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AB7157-EE90-4045-B549-3834CEC66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338" y="5547146"/>
                <a:ext cx="1038985" cy="10518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48A91F1-267B-4B98-8872-9170FE28F3AB}"/>
              </a:ext>
            </a:extLst>
          </p:cNvPr>
          <p:cNvGrpSpPr/>
          <p:nvPr/>
        </p:nvGrpSpPr>
        <p:grpSpPr>
          <a:xfrm>
            <a:off x="150695" y="896657"/>
            <a:ext cx="4604186" cy="850828"/>
            <a:chOff x="1972138" y="5663768"/>
            <a:chExt cx="4604186" cy="85082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2D0DB6C-86A5-4E1A-A668-B05EAE2A2934}"/>
                </a:ext>
              </a:extLst>
            </p:cNvPr>
            <p:cNvSpPr/>
            <p:nvPr/>
          </p:nvSpPr>
          <p:spPr>
            <a:xfrm>
              <a:off x="1972138" y="5802461"/>
              <a:ext cx="3050623" cy="7121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 putting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3126680-91AB-4896-A7FA-E98B71A46B90}"/>
                    </a:ext>
                  </a:extLst>
                </p:cNvPr>
                <p:cNvSpPr txBox="1"/>
                <p:nvPr/>
              </p:nvSpPr>
              <p:spPr>
                <a:xfrm>
                  <a:off x="3741432" y="5663768"/>
                  <a:ext cx="2834892" cy="82464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4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°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3126680-91AB-4896-A7FA-E98B71A46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1432" y="5663768"/>
                  <a:ext cx="2834892" cy="8246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346D6-F76D-475A-97BB-03E40F3AE84A}"/>
                  </a:ext>
                </a:extLst>
              </p:cNvPr>
              <p:cNvSpPr txBox="1"/>
              <p:nvPr/>
            </p:nvSpPr>
            <p:spPr>
              <a:xfrm>
                <a:off x="4487595" y="896656"/>
                <a:ext cx="2264899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=−7×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180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CE346D6-F76D-475A-97BB-03E40F3AE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595" y="896656"/>
                <a:ext cx="2264899" cy="8244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C788CA-EDD4-448E-91B0-0C62CD6694E9}"/>
                  </a:ext>
                </a:extLst>
              </p:cNvPr>
              <p:cNvSpPr txBox="1"/>
              <p:nvPr/>
            </p:nvSpPr>
            <p:spPr>
              <a:xfrm>
                <a:off x="6467903" y="1047274"/>
                <a:ext cx="19673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0.122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C788CA-EDD4-448E-91B0-0C62CD66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903" y="1047274"/>
                <a:ext cx="196732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8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5" grpId="0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1A17D9-4418-402E-95EA-59F4CCC61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1A17D9-4418-402E-95EA-59F4CCC61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452CF-98EB-4302-92EE-06DBD3E6B3DA}"/>
                  </a:ext>
                </a:extLst>
              </p:cNvPr>
              <p:cNvSpPr/>
              <p:nvPr/>
            </p:nvSpPr>
            <p:spPr>
              <a:xfrm>
                <a:off x="255817" y="1067221"/>
                <a:ext cx="246184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452CF-98EB-4302-92EE-06DBD3E6B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7" y="1067221"/>
                <a:ext cx="2461843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757224-D575-470D-9EFA-95D0260D5B5A}"/>
                  </a:ext>
                </a:extLst>
              </p:cNvPr>
              <p:cNvSpPr/>
              <p:nvPr/>
            </p:nvSpPr>
            <p:spPr>
              <a:xfrm>
                <a:off x="2659902" y="933301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1757224-D575-470D-9EFA-95D0260D5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902" y="933301"/>
                <a:ext cx="2322660" cy="8532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916D1A-6212-4993-94A7-1819E38D3FFD}"/>
                  </a:ext>
                </a:extLst>
              </p:cNvPr>
              <p:cNvSpPr/>
              <p:nvPr/>
            </p:nvSpPr>
            <p:spPr>
              <a:xfrm>
                <a:off x="4692546" y="919233"/>
                <a:ext cx="1991632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F916D1A-6212-4993-94A7-1819E38D3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546" y="919233"/>
                <a:ext cx="1991632" cy="8532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C0A66-84C2-4AC9-9325-0FECCED577D6}"/>
                  </a:ext>
                </a:extLst>
              </p:cNvPr>
              <p:cNvSpPr/>
              <p:nvPr/>
            </p:nvSpPr>
            <p:spPr>
              <a:xfrm>
                <a:off x="6513184" y="862604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2C0A66-84C2-4AC9-9325-0FECCED57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84" y="862604"/>
                <a:ext cx="1038985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8C4387-7BE7-4B23-BCE8-4612B93B57D1}"/>
                  </a:ext>
                </a:extLst>
              </p:cNvPr>
              <p:cNvSpPr/>
              <p:nvPr/>
            </p:nvSpPr>
            <p:spPr>
              <a:xfrm>
                <a:off x="214911" y="2350451"/>
                <a:ext cx="257179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8C4387-7BE7-4B23-BCE8-4612B93B5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1" y="2350451"/>
                <a:ext cx="2571790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CFB70-6B9B-4DAA-BABA-DB3A8BD7E40B}"/>
                  </a:ext>
                </a:extLst>
              </p:cNvPr>
              <p:cNvSpPr/>
              <p:nvPr/>
            </p:nvSpPr>
            <p:spPr>
              <a:xfrm>
                <a:off x="2658794" y="2193751"/>
                <a:ext cx="2322660" cy="853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5ECFB70-6B9B-4DAA-BABA-DB3A8BD7E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94" y="2193751"/>
                <a:ext cx="2322660" cy="853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2BD37-ADCA-47E6-8698-229BBBC28C32}"/>
                  </a:ext>
                </a:extLst>
              </p:cNvPr>
              <p:cNvSpPr/>
              <p:nvPr/>
            </p:nvSpPr>
            <p:spPr>
              <a:xfrm>
                <a:off x="4734750" y="2193752"/>
                <a:ext cx="1991632" cy="8532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72BD37-ADCA-47E6-8698-229BBBC28C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750" y="2193752"/>
                <a:ext cx="1991632" cy="8532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5B3B6F-0E62-4C9D-BEA7-8E0A3137DE54}"/>
                  </a:ext>
                </a:extLst>
              </p:cNvPr>
              <p:cNvSpPr/>
              <p:nvPr/>
            </p:nvSpPr>
            <p:spPr>
              <a:xfrm>
                <a:off x="6568267" y="2125783"/>
                <a:ext cx="1038985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5B3B6F-0E62-4C9D-BEA7-8E0A3137D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267" y="2125783"/>
                <a:ext cx="1038985" cy="1051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6F89519-06AF-4922-AACC-FF590E6BB676}"/>
              </a:ext>
            </a:extLst>
          </p:cNvPr>
          <p:cNvSpPr/>
          <p:nvPr/>
        </p:nvSpPr>
        <p:spPr>
          <a:xfrm>
            <a:off x="7633796" y="2368337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5FD6AE-BBB9-4C9B-A3A6-C28D6BFF4072}"/>
                  </a:ext>
                </a:extLst>
              </p:cNvPr>
              <p:cNvSpPr/>
              <p:nvPr/>
            </p:nvSpPr>
            <p:spPr>
              <a:xfrm>
                <a:off x="214911" y="3267645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65FD6AE-BBB9-4C9B-A3A6-C28D6BFF40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1" y="3267645"/>
                <a:ext cx="2922887" cy="522737"/>
              </a:xfrm>
              <a:prstGeom prst="rect">
                <a:avLst/>
              </a:prstGeom>
              <a:blipFill>
                <a:blip r:embed="rId11"/>
                <a:stretch>
                  <a:fillRect l="-416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CBEBD-1021-4C50-A30B-4A63464F2576}"/>
                  </a:ext>
                </a:extLst>
              </p:cNvPr>
              <p:cNvSpPr/>
              <p:nvPr/>
            </p:nvSpPr>
            <p:spPr>
              <a:xfrm>
                <a:off x="102189" y="3920967"/>
                <a:ext cx="10033484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E1CBEBD-1021-4C50-A30B-4A63464F2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9" y="3920967"/>
                <a:ext cx="10033484" cy="10518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CBBB80-6259-4208-BE8A-277F526DD459}"/>
                  </a:ext>
                </a:extLst>
              </p:cNvPr>
              <p:cNvSpPr/>
              <p:nvPr/>
            </p:nvSpPr>
            <p:spPr>
              <a:xfrm>
                <a:off x="6452012" y="5320833"/>
                <a:ext cx="3109330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CBBB80-6259-4208-BE8A-277F526DD4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012" y="5320833"/>
                <a:ext cx="3109330" cy="1051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7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A79235-B1D0-42FD-9C87-BCF5DC7E37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2A79235-B1D0-42FD-9C87-BCF5DC7E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33CA00-F8E8-445F-9303-4ADC9A999B0E}"/>
                  </a:ext>
                </a:extLst>
              </p:cNvPr>
              <p:cNvSpPr/>
              <p:nvPr/>
            </p:nvSpPr>
            <p:spPr>
              <a:xfrm>
                <a:off x="102189" y="1087614"/>
                <a:ext cx="10033484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0.122</m:t>
                              </m:r>
                            </m:e>
                          </m:d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433CA00-F8E8-445F-9303-4ADC9A999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9" y="1087614"/>
                <a:ext cx="10033484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787E12-19D4-4082-AFFC-40CBA2BB1194}"/>
                  </a:ext>
                </a:extLst>
              </p:cNvPr>
              <p:cNvSpPr/>
              <p:nvPr/>
            </p:nvSpPr>
            <p:spPr>
              <a:xfrm>
                <a:off x="6452012" y="2487480"/>
                <a:ext cx="3109330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4787E12-19D4-4082-AFFC-40CBA2BB1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012" y="2487480"/>
                <a:ext cx="3109330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8BFD2B-EFB9-4606-B702-B6D2BC617EDB}"/>
                  </a:ext>
                </a:extLst>
              </p:cNvPr>
              <p:cNvSpPr/>
              <p:nvPr/>
            </p:nvSpPr>
            <p:spPr>
              <a:xfrm>
                <a:off x="759012" y="3944578"/>
                <a:ext cx="4946328" cy="550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38°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=0.6156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approximately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8BFD2B-EFB9-4606-B702-B6D2BC617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12" y="3944578"/>
                <a:ext cx="4946328" cy="550150"/>
              </a:xfrm>
              <a:prstGeom prst="rect">
                <a:avLst/>
              </a:prstGeom>
              <a:blipFill>
                <a:blip r:embed="rId5"/>
                <a:stretch>
                  <a:fillRect t="-11111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7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Method:19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</m:oMath>
                </a14:m>
                <a:r>
                  <a:rPr lang="en-IN" dirty="0"/>
                  <a:t> Form of Taylor’s Series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48B1C0A-2CAC-4924-9291-91F4DC4556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8" y="1100348"/>
                <a:ext cx="860525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State Taylor’ series for one variable and hence find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36.12</m:t>
                        </m:r>
                      </m:e>
                    </m:ra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8" y="1100348"/>
                <a:ext cx="8605250" cy="468000"/>
              </a:xfrm>
              <a:prstGeom prst="rect">
                <a:avLst/>
              </a:prstGeom>
              <a:blipFill>
                <a:blip r:embed="rId3"/>
                <a:stretch>
                  <a:fillRect l="-1488" t="-5263" r="-567" b="-578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10249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3B6E89A1-48C6-4E87-9421-0E18B1267BA6}"/>
              </a:ext>
            </a:extLst>
          </p:cNvPr>
          <p:cNvSpPr/>
          <p:nvPr/>
        </p:nvSpPr>
        <p:spPr>
          <a:xfrm rot="5400000">
            <a:off x="4224799" y="-547867"/>
            <a:ext cx="539852" cy="4893974"/>
          </a:xfrm>
          <a:prstGeom prst="rightBrace">
            <a:avLst>
              <a:gd name="adj1" fmla="val 8333"/>
              <a:gd name="adj2" fmla="val 4855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5C1FBE-A7E2-4582-A9B3-C7603446B75F}"/>
              </a:ext>
            </a:extLst>
          </p:cNvPr>
          <p:cNvGrpSpPr/>
          <p:nvPr/>
        </p:nvGrpSpPr>
        <p:grpSpPr>
          <a:xfrm>
            <a:off x="3489788" y="2874111"/>
            <a:ext cx="2665927" cy="2046613"/>
            <a:chOff x="3480507" y="2771655"/>
            <a:chExt cx="2665927" cy="2046613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FE5C465A-6F75-4D5C-A8DC-F1B0FEF98079}"/>
                </a:ext>
              </a:extLst>
            </p:cNvPr>
            <p:cNvSpPr/>
            <p:nvPr/>
          </p:nvSpPr>
          <p:spPr>
            <a:xfrm>
              <a:off x="3480507" y="2771655"/>
              <a:ext cx="2665927" cy="2046613"/>
            </a:xfrm>
            <a:prstGeom prst="wedgeEllipseCallout">
              <a:avLst>
                <a:gd name="adj1" fmla="val -9515"/>
                <a:gd name="adj2" fmla="val -79416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4738C9-9FEC-4A41-AEBA-0802A63C9A31}"/>
                </a:ext>
              </a:extLst>
            </p:cNvPr>
            <p:cNvSpPr/>
            <p:nvPr/>
          </p:nvSpPr>
          <p:spPr>
            <a:xfrm>
              <a:off x="3653830" y="3095196"/>
              <a:ext cx="2319279" cy="13995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rgbClr val="002060"/>
                  </a:solidFill>
                </a:rPr>
                <a:t>Write any one </a:t>
              </a:r>
            </a:p>
            <a:p>
              <a:pPr algn="ctr"/>
              <a:r>
                <a:rPr lang="en-IN" sz="2800" dirty="0">
                  <a:solidFill>
                    <a:srgbClr val="002060"/>
                  </a:solidFill>
                </a:rPr>
                <a:t>form of </a:t>
              </a:r>
            </a:p>
            <a:p>
              <a:pPr algn="ctr"/>
              <a:r>
                <a:rPr lang="en-IN" sz="2800" dirty="0">
                  <a:solidFill>
                    <a:srgbClr val="002060"/>
                  </a:solidFill>
                </a:rPr>
                <a:t>Taylor’s series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5C5D6A8-68D9-4DCB-AFBB-D5E9E5A1CE99}"/>
              </a:ext>
            </a:extLst>
          </p:cNvPr>
          <p:cNvSpPr/>
          <p:nvPr/>
        </p:nvSpPr>
        <p:spPr>
          <a:xfrm>
            <a:off x="1929668" y="2150718"/>
            <a:ext cx="2751737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Taylor’s Series,</a:t>
            </a:r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6FFA8B66-53D3-45AF-A7BA-3873BF13C404}"/>
              </a:ext>
            </a:extLst>
          </p:cNvPr>
          <p:cNvSpPr/>
          <p:nvPr/>
        </p:nvSpPr>
        <p:spPr>
          <a:xfrm>
            <a:off x="1197733" y="415987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74F09A-5CD1-4564-BC68-40346497D657}"/>
                  </a:ext>
                </a:extLst>
              </p:cNvPr>
              <p:cNvSpPr/>
              <p:nvPr/>
            </p:nvSpPr>
            <p:spPr>
              <a:xfrm>
                <a:off x="785472" y="2812809"/>
                <a:ext cx="904754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74F09A-5CD1-4564-BC68-40346497D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2" y="2812809"/>
                <a:ext cx="904754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E419CDA-99DA-48EB-967E-BE19FC86869A}"/>
              </a:ext>
            </a:extLst>
          </p:cNvPr>
          <p:cNvGrpSpPr/>
          <p:nvPr/>
        </p:nvGrpSpPr>
        <p:grpSpPr>
          <a:xfrm>
            <a:off x="1754095" y="4047944"/>
            <a:ext cx="1988912" cy="558711"/>
            <a:chOff x="2019815" y="2605439"/>
            <a:chExt cx="1607928" cy="55871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F65633-902A-4B9E-8625-CFB324D28AFE}"/>
                </a:ext>
              </a:extLst>
            </p:cNvPr>
            <p:cNvSpPr/>
            <p:nvPr/>
          </p:nvSpPr>
          <p:spPr>
            <a:xfrm>
              <a:off x="2019815" y="2605439"/>
              <a:ext cx="689935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Let,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CF48531-E7C9-44A1-9754-625A2FE287DF}"/>
                    </a:ext>
                  </a:extLst>
                </p:cNvPr>
                <p:cNvSpPr/>
                <p:nvPr/>
              </p:nvSpPr>
              <p:spPr>
                <a:xfrm>
                  <a:off x="2524855" y="2624299"/>
                  <a:ext cx="1102888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CF48531-E7C9-44A1-9754-625A2FE287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855" y="2624299"/>
                  <a:ext cx="1102888" cy="539851"/>
                </a:xfrm>
                <a:prstGeom prst="rect">
                  <a:avLst/>
                </a:prstGeom>
                <a:blipFill>
                  <a:blip r:embed="rId5"/>
                  <a:stretch>
                    <a:fillRect t="-11236" r="-3125" b="-269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CE1AF8-0298-4714-B351-613F9FD3D37C}"/>
                  </a:ext>
                </a:extLst>
              </p:cNvPr>
              <p:cNvSpPr/>
              <p:nvPr/>
            </p:nvSpPr>
            <p:spPr>
              <a:xfrm>
                <a:off x="3588459" y="4066531"/>
                <a:ext cx="152445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BCE1AF8-0298-4714-B351-613F9FD3D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459" y="4066531"/>
                <a:ext cx="1524453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1C9632ED-09F4-4069-9BB2-813C807EBE77}"/>
              </a:ext>
            </a:extLst>
          </p:cNvPr>
          <p:cNvGrpSpPr/>
          <p:nvPr/>
        </p:nvGrpSpPr>
        <p:grpSpPr>
          <a:xfrm>
            <a:off x="1754095" y="4775530"/>
            <a:ext cx="3925487" cy="539851"/>
            <a:chOff x="2019815" y="2598541"/>
            <a:chExt cx="3173545" cy="53985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FC6E97-2153-4DE3-9A0C-5B43827E4CA6}"/>
                </a:ext>
              </a:extLst>
            </p:cNvPr>
            <p:cNvSpPr/>
            <p:nvPr/>
          </p:nvSpPr>
          <p:spPr>
            <a:xfrm>
              <a:off x="2019815" y="2605439"/>
              <a:ext cx="820462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Then,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FD6B56A-EE54-46FC-856E-C49CBB86F0B7}"/>
                    </a:ext>
                  </a:extLst>
                </p:cNvPr>
                <p:cNvSpPr/>
                <p:nvPr/>
              </p:nvSpPr>
              <p:spPr>
                <a:xfrm>
                  <a:off x="2733094" y="2598541"/>
                  <a:ext cx="2460266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FD6B56A-EE54-46FC-856E-C49CBB86F0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3094" y="2598541"/>
                  <a:ext cx="2460266" cy="539851"/>
                </a:xfrm>
                <a:prstGeom prst="rect">
                  <a:avLst/>
                </a:prstGeom>
                <a:blipFill>
                  <a:blip r:embed="rId7"/>
                  <a:stretch>
                    <a:fillRect t="-3371" r="-400" b="-348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C903DF-583E-4B38-82F5-D3B4741A3419}"/>
                  </a:ext>
                </a:extLst>
              </p:cNvPr>
              <p:cNvSpPr/>
              <p:nvPr/>
            </p:nvSpPr>
            <p:spPr>
              <a:xfrm>
                <a:off x="2417436" y="5527128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C903DF-583E-4B38-82F5-D3B4741A3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436" y="5527128"/>
                <a:ext cx="1768198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119B08-224E-424D-A717-8B67418CDDAA}"/>
                  </a:ext>
                </a:extLst>
              </p:cNvPr>
              <p:cNvSpPr/>
              <p:nvPr/>
            </p:nvSpPr>
            <p:spPr>
              <a:xfrm>
                <a:off x="3934995" y="5527127"/>
                <a:ext cx="74641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119B08-224E-424D-A717-8B67418CD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995" y="5527127"/>
                <a:ext cx="746410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F7566E-4EF3-4FF9-9FB3-9A0E2CAAB6E4}"/>
                  </a:ext>
                </a:extLst>
              </p:cNvPr>
              <p:cNvSpPr/>
              <p:nvPr/>
            </p:nvSpPr>
            <p:spPr>
              <a:xfrm>
                <a:off x="4578441" y="5527127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F7566E-4EF3-4FF9-9FB3-9A0E2CAAB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441" y="5527127"/>
                <a:ext cx="1768198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EF4FD7B-FFC9-4A1B-B848-575FA26DEE3B}"/>
                  </a:ext>
                </a:extLst>
              </p:cNvPr>
              <p:cNvSpPr/>
              <p:nvPr/>
            </p:nvSpPr>
            <p:spPr>
              <a:xfrm>
                <a:off x="6188661" y="5315381"/>
                <a:ext cx="746410" cy="751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EF4FD7B-FFC9-4A1B-B848-575FA26DE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61" y="5315381"/>
                <a:ext cx="746410" cy="7515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507F96-51ED-4C3A-9494-80D39970A68A}"/>
              </a:ext>
            </a:extLst>
          </p:cNvPr>
          <p:cNvCxnSpPr/>
          <p:nvPr/>
        </p:nvCxnSpPr>
        <p:spPr>
          <a:xfrm>
            <a:off x="9833019" y="3372728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7D31A8-6A9B-4872-9C7F-3DCA79537A0A}"/>
                  </a:ext>
                </a:extLst>
              </p:cNvPr>
              <p:cNvSpPr/>
              <p:nvPr/>
            </p:nvSpPr>
            <p:spPr>
              <a:xfrm>
                <a:off x="11180785" y="3097699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07D31A8-6A9B-4872-9C7F-3DCA79537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785" y="3097699"/>
                <a:ext cx="790128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941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animBg="1"/>
      <p:bldP spid="3" grpId="1" animBg="1"/>
      <p:bldP spid="28" grpId="0"/>
      <p:bldP spid="29" grpId="0" animBg="1"/>
      <p:bldP spid="30" grpId="0" build="p"/>
      <p:bldP spid="36" grpId="0"/>
      <p:bldP spid="43" grpId="0"/>
      <p:bldP spid="44" grpId="0"/>
      <p:bldP spid="45" grpId="0"/>
      <p:bldP spid="46" grpId="0"/>
      <p:bldP spid="4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F09B58-A680-4448-92E1-A61A78891A2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AF09B58-A680-4448-92E1-A61A78891A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3D3A46-1D92-46AA-9B6A-EB0707CB7CE6}"/>
                  </a:ext>
                </a:extLst>
              </p:cNvPr>
              <p:cNvSpPr/>
              <p:nvPr/>
            </p:nvSpPr>
            <p:spPr>
              <a:xfrm>
                <a:off x="112118" y="1045281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3D3A46-1D92-46AA-9B6A-EB0707CB7C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8" y="1045281"/>
                <a:ext cx="1768198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02252-98EA-4143-A0DD-CB6D1B7928A1}"/>
                  </a:ext>
                </a:extLst>
              </p:cNvPr>
              <p:cNvSpPr/>
              <p:nvPr/>
            </p:nvSpPr>
            <p:spPr>
              <a:xfrm>
                <a:off x="1629677" y="1045280"/>
                <a:ext cx="74641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502252-98EA-4143-A0DD-CB6D1B792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677" y="1045280"/>
                <a:ext cx="746410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E264E6-6413-4C57-A1D0-FE1261D0DD84}"/>
                  </a:ext>
                </a:extLst>
              </p:cNvPr>
              <p:cNvSpPr/>
              <p:nvPr/>
            </p:nvSpPr>
            <p:spPr>
              <a:xfrm>
                <a:off x="2273123" y="1045280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E264E6-6413-4C57-A1D0-FE1261D0D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123" y="1045280"/>
                <a:ext cx="1768198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BD9749-8E92-4B92-AC54-43F62D52740F}"/>
                  </a:ext>
                </a:extLst>
              </p:cNvPr>
              <p:cNvSpPr/>
              <p:nvPr/>
            </p:nvSpPr>
            <p:spPr>
              <a:xfrm>
                <a:off x="3881286" y="853797"/>
                <a:ext cx="746410" cy="7515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3BD9749-8E92-4B92-AC54-43F62D527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286" y="853797"/>
                <a:ext cx="746410" cy="751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A452E3C-3585-4CA3-86B6-5547B320AE8C}"/>
              </a:ext>
            </a:extLst>
          </p:cNvPr>
          <p:cNvGrpSpPr/>
          <p:nvPr/>
        </p:nvGrpSpPr>
        <p:grpSpPr>
          <a:xfrm>
            <a:off x="704771" y="1783057"/>
            <a:ext cx="2733667" cy="721360"/>
            <a:chOff x="2019815" y="2419654"/>
            <a:chExt cx="2210023" cy="7213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28CC59-F20B-421C-8FCC-7888E007166C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AC880C7-38C5-4B2A-BAB1-4B4C7F8F3ECC}"/>
                    </a:ext>
                  </a:extLst>
                </p:cNvPr>
                <p:cNvSpPr/>
                <p:nvPr/>
              </p:nvSpPr>
              <p:spPr>
                <a:xfrm>
                  <a:off x="2555261" y="2419654"/>
                  <a:ext cx="1674577" cy="7213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2 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AC880C7-38C5-4B2A-BAB1-4B4C7F8F3E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261" y="2419654"/>
                  <a:ext cx="1674577" cy="7213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ight Arrow 3">
            <a:extLst>
              <a:ext uri="{FF2B5EF4-FFF2-40B4-BE49-F238E27FC236}">
                <a16:creationId xmlns:a16="http://schemas.microsoft.com/office/drawing/2014/main" id="{54EA4DBB-C43F-4B92-AC05-3DEEEE042A24}"/>
              </a:ext>
            </a:extLst>
          </p:cNvPr>
          <p:cNvSpPr/>
          <p:nvPr/>
        </p:nvSpPr>
        <p:spPr>
          <a:xfrm>
            <a:off x="112118" y="20292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F120FC-ABC0-4C4E-9975-DAE7737D8318}"/>
                  </a:ext>
                </a:extLst>
              </p:cNvPr>
              <p:cNvSpPr/>
              <p:nvPr/>
            </p:nvSpPr>
            <p:spPr>
              <a:xfrm>
                <a:off x="993572" y="2686460"/>
                <a:ext cx="2967340" cy="919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F120FC-ABC0-4C4E-9975-DAE7737D8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2" y="2686460"/>
                <a:ext cx="2967340" cy="9192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2FA678-E5E4-4597-9DD6-35C9EE9D9F56}"/>
                  </a:ext>
                </a:extLst>
              </p:cNvPr>
              <p:cNvSpPr/>
              <p:nvPr/>
            </p:nvSpPr>
            <p:spPr>
              <a:xfrm>
                <a:off x="993572" y="3870216"/>
                <a:ext cx="3217820" cy="919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D2FA678-E5E4-4597-9DD6-35C9EE9D9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72" y="3870216"/>
                <a:ext cx="3217820" cy="9192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18C909-9B6C-47C1-82A5-0010D5A396AA}"/>
                  </a:ext>
                </a:extLst>
              </p:cNvPr>
              <p:cNvSpPr/>
              <p:nvPr/>
            </p:nvSpPr>
            <p:spPr>
              <a:xfrm>
                <a:off x="890540" y="5053972"/>
                <a:ext cx="2990746" cy="9192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8 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18C909-9B6C-47C1-82A5-0010D5A39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40" y="5053972"/>
                <a:ext cx="2990746" cy="9192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FE15B41-FB6C-441F-9DD9-799EA305567C}"/>
              </a:ext>
            </a:extLst>
          </p:cNvPr>
          <p:cNvSpPr/>
          <p:nvPr/>
        </p:nvSpPr>
        <p:spPr>
          <a:xfrm>
            <a:off x="3881286" y="5283792"/>
            <a:ext cx="1589882" cy="4596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</a:t>
            </a:r>
          </a:p>
        </p:txBody>
      </p:sp>
    </p:spTree>
    <p:extLst>
      <p:ext uri="{BB962C8B-B14F-4D97-AF65-F5344CB8AC3E}">
        <p14:creationId xmlns:p14="http://schemas.microsoft.com/office/powerpoint/2010/main" val="132876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6" grpId="0"/>
      <p:bldP spid="17" grpId="0"/>
      <p:bldP spid="1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6BC9DB-89A8-4918-BF6E-05EA516774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6BC9DB-89A8-4918-BF6E-05EA51677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F4FCC4-0000-4170-A232-8D410F6DBBDA}"/>
                  </a:ext>
                </a:extLst>
              </p:cNvPr>
              <p:cNvSpPr/>
              <p:nvPr/>
            </p:nvSpPr>
            <p:spPr>
              <a:xfrm>
                <a:off x="137638" y="1000963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4F4FCC4-0000-4170-A232-8D410F6DBB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8" y="1000963"/>
                <a:ext cx="2922887" cy="522737"/>
              </a:xfrm>
              <a:prstGeom prst="rect">
                <a:avLst/>
              </a:prstGeom>
              <a:blipFill>
                <a:blip r:embed="rId3"/>
                <a:stretch>
                  <a:fillRect l="-4384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934C8-8CB7-4BDC-A87F-06B75301D8C9}"/>
                  </a:ext>
                </a:extLst>
              </p:cNvPr>
              <p:cNvSpPr/>
              <p:nvPr/>
            </p:nvSpPr>
            <p:spPr>
              <a:xfrm>
                <a:off x="-90153" y="1524920"/>
                <a:ext cx="919283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93934C8-8CB7-4BDC-A87F-06B75301D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153" y="1524920"/>
                <a:ext cx="9192832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6B885-D105-4BCC-8458-6E51C3BDCBE3}"/>
                  </a:ext>
                </a:extLst>
              </p:cNvPr>
              <p:cNvSpPr/>
              <p:nvPr/>
            </p:nvSpPr>
            <p:spPr>
              <a:xfrm>
                <a:off x="309092" y="2695794"/>
                <a:ext cx="1066370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6B885-D105-4BCC-8458-6E51C3BDC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2" y="2695794"/>
                <a:ext cx="10663708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18F0B6C-7738-4312-A970-E75B3B116095}"/>
              </a:ext>
            </a:extLst>
          </p:cNvPr>
          <p:cNvGrpSpPr/>
          <p:nvPr/>
        </p:nvGrpSpPr>
        <p:grpSpPr>
          <a:xfrm>
            <a:off x="816137" y="3859770"/>
            <a:ext cx="2025449" cy="539851"/>
            <a:chOff x="1990277" y="2624299"/>
            <a:chExt cx="1637466" cy="53985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D79EAB-71A4-4824-8849-84222F6F79A7}"/>
                </a:ext>
              </a:extLst>
            </p:cNvPr>
            <p:cNvSpPr/>
            <p:nvPr/>
          </p:nvSpPr>
          <p:spPr>
            <a:xfrm>
              <a:off x="1990277" y="2632582"/>
              <a:ext cx="6329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Put,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2EEE9C1-1088-4662-A30F-CBA5D86D8AA9}"/>
                    </a:ext>
                  </a:extLst>
                </p:cNvPr>
                <p:cNvSpPr/>
                <p:nvPr/>
              </p:nvSpPr>
              <p:spPr>
                <a:xfrm>
                  <a:off x="2524855" y="2624299"/>
                  <a:ext cx="1102888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2EEE9C1-1088-4662-A30F-CBA5D86D8A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855" y="2624299"/>
                  <a:ext cx="1102888" cy="539851"/>
                </a:xfrm>
                <a:prstGeom prst="rect">
                  <a:avLst/>
                </a:prstGeom>
                <a:blipFill>
                  <a:blip r:embed="rId6"/>
                  <a:stretch>
                    <a:fillRect t="-11236" r="-3125" b="-2696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8738CE-B46D-4550-9731-906097542AAA}"/>
                  </a:ext>
                </a:extLst>
              </p:cNvPr>
              <p:cNvSpPr/>
              <p:nvPr/>
            </p:nvSpPr>
            <p:spPr>
              <a:xfrm>
                <a:off x="2687037" y="3859497"/>
                <a:ext cx="152445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=0.12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8738CE-B46D-4550-9731-906097542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037" y="3859497"/>
                <a:ext cx="1524453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36D8CC2-EB7E-4A49-AD40-D2A5C07755F9}"/>
                  </a:ext>
                </a:extLst>
              </p:cNvPr>
              <p:cNvSpPr/>
              <p:nvPr/>
            </p:nvSpPr>
            <p:spPr>
              <a:xfrm>
                <a:off x="309091" y="4510960"/>
                <a:ext cx="106637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(36)</m:t>
                          </m:r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d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36D8CC2-EB7E-4A49-AD40-D2A5C0775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1" y="4510960"/>
                <a:ext cx="10663707" cy="1051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594400-F8AC-41F0-B93B-18B667E4D922}"/>
                  </a:ext>
                </a:extLst>
              </p:cNvPr>
              <p:cNvSpPr txBox="1"/>
              <p:nvPr/>
            </p:nvSpPr>
            <p:spPr>
              <a:xfrm>
                <a:off x="7328079" y="5538361"/>
                <a:ext cx="4529071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594400-F8AC-41F0-B93B-18B667E4D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079" y="5538361"/>
                <a:ext cx="4529071" cy="10691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72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  <p:bldP spid="13" grpId="0" build="p"/>
      <p:bldP spid="1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619CCC-7FF2-4709-B014-75E5C9DDFC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Method:19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619CCC-7FF2-4709-B014-75E5C9DDF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7130F2-696D-463A-B8F2-8FCDE69DCB06}"/>
                  </a:ext>
                </a:extLst>
              </p:cNvPr>
              <p:cNvSpPr/>
              <p:nvPr/>
            </p:nvSpPr>
            <p:spPr>
              <a:xfrm>
                <a:off x="0" y="995027"/>
                <a:ext cx="106637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(36)</m:t>
                          </m:r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0.12</m:t>
                              </m:r>
                            </m:e>
                          </m:d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47130F2-696D-463A-B8F2-8FCDE69DC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95027"/>
                <a:ext cx="10663707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4DAB6-2DA3-48C4-8FC1-03DF0EB0475F}"/>
                  </a:ext>
                </a:extLst>
              </p:cNvPr>
              <p:cNvSpPr txBox="1"/>
              <p:nvPr/>
            </p:nvSpPr>
            <p:spPr>
              <a:xfrm>
                <a:off x="7018988" y="2151218"/>
                <a:ext cx="4529071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0.12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8 </m:t>
                              </m:r>
                            </m:den>
                          </m:f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(36)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 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A4DAB6-2DA3-48C4-8FC1-03DF0EB04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988" y="2151218"/>
                <a:ext cx="4529071" cy="10691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42ADEA-38EE-47F8-88F2-225F21DA515B}"/>
                  </a:ext>
                </a:extLst>
              </p:cNvPr>
              <p:cNvSpPr/>
              <p:nvPr/>
            </p:nvSpPr>
            <p:spPr>
              <a:xfrm>
                <a:off x="384220" y="3484482"/>
                <a:ext cx="5711780" cy="687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36.12</m:t>
                          </m:r>
                        </m:e>
                      </m:ra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.01−0.000008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sz="2800" dirty="0"/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42ADEA-38EE-47F8-88F2-225F21DA5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20" y="3484482"/>
                <a:ext cx="5711780" cy="6875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7D9126-6294-4482-A346-1AC44EF96444}"/>
                  </a:ext>
                </a:extLst>
              </p:cNvPr>
              <p:cNvSpPr/>
              <p:nvPr/>
            </p:nvSpPr>
            <p:spPr>
              <a:xfrm>
                <a:off x="332704" y="4487333"/>
                <a:ext cx="2618704" cy="687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36.12</m:t>
                          </m:r>
                        </m:e>
                      </m:ra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7D9126-6294-4482-A346-1AC44EF96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4" y="4487333"/>
                <a:ext cx="2618704" cy="6875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7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2336824" y="2503832"/>
            <a:ext cx="7510563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525831" y="3075057"/>
            <a:ext cx="2398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Method:20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937402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5664921" y="3087935"/>
            <a:ext cx="40558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Maclaurin’s Series</a:t>
            </a:r>
          </a:p>
        </p:txBody>
      </p:sp>
    </p:spTree>
    <p:extLst>
      <p:ext uri="{BB962C8B-B14F-4D97-AF65-F5344CB8AC3E}">
        <p14:creationId xmlns:p14="http://schemas.microsoft.com/office/powerpoint/2010/main" val="24287105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CC51-64CC-42B8-9352-6EBD0492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84410AF-9912-41E2-B66B-97D284D25610}"/>
              </a:ext>
            </a:extLst>
          </p:cNvPr>
          <p:cNvSpPr/>
          <p:nvPr/>
        </p:nvSpPr>
        <p:spPr>
          <a:xfrm>
            <a:off x="21894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Line Callout 2 11">
            <a:extLst>
              <a:ext uri="{FF2B5EF4-FFF2-40B4-BE49-F238E27FC236}">
                <a16:creationId xmlns:a16="http://schemas.microsoft.com/office/drawing/2014/main" id="{9994161D-8DAC-429C-A9D3-4B2B24A0F1DD}"/>
              </a:ext>
            </a:extLst>
          </p:cNvPr>
          <p:cNvSpPr/>
          <p:nvPr/>
        </p:nvSpPr>
        <p:spPr>
          <a:xfrm>
            <a:off x="636889" y="3493497"/>
            <a:ext cx="10884253" cy="2879169"/>
          </a:xfrm>
          <a:prstGeom prst="borderCallout2">
            <a:avLst>
              <a:gd name="adj1" fmla="val 18750"/>
              <a:gd name="adj2" fmla="val -81"/>
              <a:gd name="adj3" fmla="val 18750"/>
              <a:gd name="adj4" fmla="val -4266"/>
              <a:gd name="adj5" fmla="val -21916"/>
              <a:gd name="adj6" fmla="val -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</a:pPr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9EF107-193B-4378-BBF6-26383715FEB4}"/>
              </a:ext>
            </a:extLst>
          </p:cNvPr>
          <p:cNvGrpSpPr/>
          <p:nvPr/>
        </p:nvGrpSpPr>
        <p:grpSpPr>
          <a:xfrm>
            <a:off x="816947" y="3686808"/>
            <a:ext cx="10437207" cy="523220"/>
            <a:chOff x="838362" y="1962284"/>
            <a:chExt cx="1059198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/>
                <p:nvPr/>
              </p:nvSpPr>
              <p:spPr>
                <a:xfrm>
                  <a:off x="1159879" y="1962284"/>
                  <a:ext cx="1027046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possesses derivatives of all order at a point ‘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’, then Maclaurin’s 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C884388-CA81-451A-8FE7-E6BEB0DCB2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79" y="1962284"/>
                  <a:ext cx="10270466" cy="523220"/>
                </a:xfrm>
                <a:prstGeom prst="rect">
                  <a:avLst/>
                </a:prstGeom>
                <a:blipFill>
                  <a:blip r:embed="rId2"/>
                  <a:stretch>
                    <a:fillRect l="-1265" t="-12791" r="-271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89B2A79-B13E-47BB-9E40-7799CA18CC44}"/>
                </a:ext>
              </a:extLst>
            </p:cNvPr>
            <p:cNvSpPr/>
            <p:nvPr/>
          </p:nvSpPr>
          <p:spPr>
            <a:xfrm rot="5400000">
              <a:off x="838362" y="2080072"/>
              <a:ext cx="270000" cy="27000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1D1D7-1B5B-4B40-81C5-85506FBE7EB5}"/>
              </a:ext>
            </a:extLst>
          </p:cNvPr>
          <p:cNvGrpSpPr/>
          <p:nvPr/>
        </p:nvGrpSpPr>
        <p:grpSpPr>
          <a:xfrm>
            <a:off x="620316" y="2493383"/>
            <a:ext cx="3445247" cy="711201"/>
            <a:chOff x="660991" y="1176890"/>
            <a:chExt cx="6625319" cy="71120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687D77F7-AC7B-4459-8BB8-9C581F29068B}"/>
                </a:ext>
              </a:extLst>
            </p:cNvPr>
            <p:cNvSpPr/>
            <p:nvPr/>
          </p:nvSpPr>
          <p:spPr>
            <a:xfrm>
              <a:off x="672197" y="1176890"/>
              <a:ext cx="6614113" cy="711201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70000"/>
                </a:lnSpc>
              </a:pPr>
              <a:endParaRPr lang="en-GB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5F3099-BBCB-4A24-876F-9A341D268DC2}"/>
                </a:ext>
              </a:extLst>
            </p:cNvPr>
            <p:cNvSpPr/>
            <p:nvPr/>
          </p:nvSpPr>
          <p:spPr>
            <a:xfrm>
              <a:off x="660991" y="1234421"/>
              <a:ext cx="6551258" cy="58960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3200" b="1" dirty="0">
                  <a:solidFill>
                    <a:srgbClr val="002060"/>
                  </a:solidFill>
                </a:rPr>
                <a:t>Maclaurin’s Series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/>
              <p:nvPr/>
            </p:nvSpPr>
            <p:spPr>
              <a:xfrm>
                <a:off x="1096546" y="4354515"/>
                <a:ext cx="8266395" cy="5518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series of given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at a point ‘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’, is given by 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B48B830-86C4-4ADD-B0F4-441574638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46" y="4354515"/>
                <a:ext cx="8266395" cy="551817"/>
              </a:xfrm>
              <a:prstGeom prst="rect">
                <a:avLst/>
              </a:prstGeom>
              <a:blipFill>
                <a:blip r:embed="rId3"/>
                <a:stretch>
                  <a:fillRect l="-1549" t="-10989" b="-24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/>
              <p:nvPr/>
            </p:nvSpPr>
            <p:spPr>
              <a:xfrm>
                <a:off x="1083002" y="5191505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p>
                              <m:r>
                                <a:rPr lang="en-IN" sz="2800" b="1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1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num>
                        <m:den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C46D45D-7A69-4FF3-9215-36CA58C24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002" y="5191505"/>
                <a:ext cx="789590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41E8ADF-A18F-4628-97D8-AC3C784403E2}"/>
              </a:ext>
            </a:extLst>
          </p:cNvPr>
          <p:cNvGrpSpPr/>
          <p:nvPr/>
        </p:nvGrpSpPr>
        <p:grpSpPr>
          <a:xfrm>
            <a:off x="1083002" y="1008998"/>
            <a:ext cx="7988546" cy="1284030"/>
            <a:chOff x="1083002" y="1008998"/>
            <a:chExt cx="7988546" cy="12840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471966-5B72-4AE1-A786-F9D6D041B523}"/>
                </a:ext>
              </a:extLst>
            </p:cNvPr>
            <p:cNvSpPr/>
            <p:nvPr/>
          </p:nvSpPr>
          <p:spPr>
            <a:xfrm>
              <a:off x="1083002" y="1008998"/>
              <a:ext cx="7988546" cy="128403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A751A0-BD1F-43E8-8652-9BA6A686BE2E}"/>
                    </a:ext>
                  </a:extLst>
                </p:cNvPr>
                <p:cNvSpPr/>
                <p:nvPr/>
              </p:nvSpPr>
              <p:spPr>
                <a:xfrm>
                  <a:off x="1230714" y="1182298"/>
                  <a:ext cx="7805666" cy="10438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1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p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num>
                          <m:den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d>
                          <m:d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</m:d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𝐟</m:t>
                                </m:r>
                              </m:e>
                              <m:sup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num>
                          <m:den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IN" sz="2800" b="1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1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</m:d>
                          </m:e>
                          <m:sup>
                            <m:r>
                              <a:rPr lang="en-IN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A751A0-BD1F-43E8-8652-9BA6A686BE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714" y="1182298"/>
                  <a:ext cx="7805666" cy="10438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138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build="p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Method:14         </a:t>
            </a:r>
            <a:r>
              <a:rPr lang="en-IN" sz="3200" b="1" dirty="0"/>
              <a:t>Leibnitz’s </a:t>
            </a:r>
            <a:r>
              <a:rPr lang="en-IN" dirty="0"/>
              <a:t>Test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840CE8-88EC-412A-A358-B41709C77546}"/>
              </a:ext>
            </a:extLst>
          </p:cNvPr>
          <p:cNvSpPr/>
          <p:nvPr/>
        </p:nvSpPr>
        <p:spPr>
          <a:xfrm>
            <a:off x="222849" y="255784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/>
              <p:nvPr/>
            </p:nvSpPr>
            <p:spPr>
              <a:xfrm>
                <a:off x="6815192" y="873765"/>
                <a:ext cx="4595494" cy="1017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4ECC6B5-B1BB-4588-A11B-521E3B4D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192" y="873765"/>
                <a:ext cx="4595494" cy="10172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2D39969-D666-4245-BA70-C2F2A9DCDCD6}"/>
              </a:ext>
            </a:extLst>
          </p:cNvPr>
          <p:cNvGrpSpPr/>
          <p:nvPr/>
        </p:nvGrpSpPr>
        <p:grpSpPr>
          <a:xfrm>
            <a:off x="1966252" y="2389603"/>
            <a:ext cx="5503495" cy="1065771"/>
            <a:chOff x="2019815" y="2390681"/>
            <a:chExt cx="4487159" cy="106577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C56F24-3F28-428E-BCEC-EF3EC8F3258F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/>
                <p:nvPr/>
              </p:nvSpPr>
              <p:spPr>
                <a:xfrm>
                  <a:off x="2670257" y="2390681"/>
                  <a:ext cx="3836717" cy="106577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sup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45AE4A0-B4CC-454B-82C3-107C122352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257" y="2390681"/>
                  <a:ext cx="3836717" cy="106577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48063" y="1100348"/>
            <a:ext cx="519092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Test the convergence of the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/>
              <p:nvPr/>
            </p:nvSpPr>
            <p:spPr>
              <a:xfrm>
                <a:off x="7225045" y="2251027"/>
                <a:ext cx="2839293" cy="13429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631370-EB20-45C8-8284-C1D3A9C1B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045" y="2251027"/>
                <a:ext cx="2839293" cy="1342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/>
              <p:nvPr/>
            </p:nvSpPr>
            <p:spPr>
              <a:xfrm>
                <a:off x="2006172" y="3489226"/>
                <a:ext cx="1941356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B2009B5-AA47-4571-B595-DDD027576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172" y="3489226"/>
                <a:ext cx="1941356" cy="1065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67A1A-D0C1-403B-A92F-3D4CB3B4BD4D}"/>
              </a:ext>
            </a:extLst>
          </p:cNvPr>
          <p:cNvGrpSpPr/>
          <p:nvPr/>
        </p:nvGrpSpPr>
        <p:grpSpPr>
          <a:xfrm>
            <a:off x="2006172" y="4837166"/>
            <a:ext cx="2156186" cy="522737"/>
            <a:chOff x="2019815" y="2605439"/>
            <a:chExt cx="1757997" cy="52273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C06FE-1425-4BBD-8EBE-7CC4F8075D31}"/>
                </a:ext>
              </a:extLst>
            </p:cNvPr>
            <p:cNvSpPr/>
            <p:nvPr/>
          </p:nvSpPr>
          <p:spPr>
            <a:xfrm>
              <a:off x="2019815" y="2605439"/>
              <a:ext cx="721704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Now,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/>
                <p:nvPr/>
              </p:nvSpPr>
              <p:spPr>
                <a:xfrm>
                  <a:off x="2575747" y="2617429"/>
                  <a:ext cx="1202065" cy="4987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2411F69-546C-42C1-88F6-F0D12E5E0F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747" y="2617429"/>
                  <a:ext cx="1202065" cy="4987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/>
              <p:nvPr/>
            </p:nvSpPr>
            <p:spPr>
              <a:xfrm>
                <a:off x="3934651" y="4614607"/>
                <a:ext cx="1570780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335229-99B1-40B6-9B0D-C7701554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651" y="4614607"/>
                <a:ext cx="1570780" cy="10657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/>
              <p:nvPr/>
            </p:nvSpPr>
            <p:spPr>
              <a:xfrm>
                <a:off x="5375022" y="4614607"/>
                <a:ext cx="1532142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A86B6FE-E12F-4325-AA4A-BFA606059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022" y="4614607"/>
                <a:ext cx="1532142" cy="10657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0CA1A09-1F38-48E7-980D-2F9166D0F256}"/>
              </a:ext>
            </a:extLst>
          </p:cNvPr>
          <p:cNvSpPr/>
          <p:nvPr/>
        </p:nvSpPr>
        <p:spPr>
          <a:xfrm>
            <a:off x="8397383" y="4833306"/>
            <a:ext cx="1666955" cy="5234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/>
              <p:nvPr/>
            </p:nvSpPr>
            <p:spPr>
              <a:xfrm>
                <a:off x="2504565" y="5852775"/>
                <a:ext cx="41409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D79C2DD-A22D-4C4F-8703-67A7F3CAE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65" y="5852775"/>
                <a:ext cx="4140934" cy="4987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E0A3695-12BC-4198-A37A-6050C6535768}"/>
                  </a:ext>
                </a:extLst>
              </p:cNvPr>
              <p:cNvSpPr/>
              <p:nvPr/>
            </p:nvSpPr>
            <p:spPr>
              <a:xfrm>
                <a:off x="6800043" y="4617163"/>
                <a:ext cx="1666954" cy="1065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16 </m:t>
                          </m:r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E0A3695-12BC-4198-A37A-6050C6535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3" y="4617163"/>
                <a:ext cx="1666954" cy="10657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38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16" grpId="0"/>
      <p:bldP spid="19" grpId="0"/>
      <p:bldP spid="20" grpId="0"/>
      <p:bldP spid="21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D3E74-CE4F-4A42-9C05-FDC74D985CB8}"/>
              </a:ext>
            </a:extLst>
          </p:cNvPr>
          <p:cNvSpPr/>
          <p:nvPr/>
        </p:nvSpPr>
        <p:spPr>
          <a:xfrm>
            <a:off x="1929668" y="1100348"/>
            <a:ext cx="136217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Express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2299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7" y="2360449"/>
            <a:ext cx="7774329" cy="786278"/>
            <a:chOff x="2019814" y="2605439"/>
            <a:chExt cx="6184797" cy="52273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4" y="2605439"/>
              <a:ext cx="731170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597863" y="2624350"/>
                  <a:ext cx="5606748" cy="307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5+4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863" y="2624350"/>
                  <a:ext cx="5606748" cy="30755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3120931"/>
            <a:ext cx="3328712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Maclaurin’s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319610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947FA1-28F0-4BF2-9010-9B21F8491954}"/>
              </a:ext>
            </a:extLst>
          </p:cNvPr>
          <p:cNvSpPr/>
          <p:nvPr/>
        </p:nvSpPr>
        <p:spPr>
          <a:xfrm>
            <a:off x="8900164" y="1139015"/>
            <a:ext cx="2944834" cy="5326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 ascending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FEB1A-C27A-4804-A54B-215E1ABC8A49}"/>
                  </a:ext>
                </a:extLst>
              </p:cNvPr>
              <p:cNvSpPr/>
              <p:nvPr/>
            </p:nvSpPr>
            <p:spPr>
              <a:xfrm>
                <a:off x="2958536" y="1110264"/>
                <a:ext cx="6162383" cy="59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BBFEB1A-C27A-4804-A54B-215E1ABC8A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536" y="1110264"/>
                <a:ext cx="6162383" cy="5901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62726-5849-4E61-837E-634F10827593}"/>
                  </a:ext>
                </a:extLst>
              </p:cNvPr>
              <p:cNvSpPr/>
              <p:nvPr/>
            </p:nvSpPr>
            <p:spPr>
              <a:xfrm>
                <a:off x="1993563" y="1685443"/>
                <a:ext cx="919085" cy="532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162726-5849-4E61-837E-634F10827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563" y="1685443"/>
                <a:ext cx="919085" cy="532628"/>
              </a:xfrm>
              <a:prstGeom prst="rect">
                <a:avLst/>
              </a:prstGeom>
              <a:blipFill>
                <a:blip r:embed="rId4"/>
                <a:stretch>
                  <a:fillRect l="-13245" t="-11364" r="-2649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/>
              <p:nvPr/>
            </p:nvSpPr>
            <p:spPr>
              <a:xfrm>
                <a:off x="1850559" y="3863978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59" y="3863978"/>
                <a:ext cx="7895907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C837D-B4DE-4136-A586-01F06F24A167}"/>
              </a:ext>
            </a:extLst>
          </p:cNvPr>
          <p:cNvCxnSpPr/>
          <p:nvPr/>
        </p:nvCxnSpPr>
        <p:spPr>
          <a:xfrm>
            <a:off x="9690194" y="4385602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/>
              <p:nvPr/>
            </p:nvSpPr>
            <p:spPr>
              <a:xfrm>
                <a:off x="11037960" y="4110573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960" y="4110573"/>
                <a:ext cx="790128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5FFB221-2D79-486B-8F44-CAFF3D7C3EB8}"/>
              </a:ext>
            </a:extLst>
          </p:cNvPr>
          <p:cNvGrpSpPr/>
          <p:nvPr/>
        </p:nvGrpSpPr>
        <p:grpSpPr>
          <a:xfrm>
            <a:off x="2008429" y="5122671"/>
            <a:ext cx="7738037" cy="591193"/>
            <a:chOff x="2019815" y="2605439"/>
            <a:chExt cx="6255788" cy="5911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801867-E5D4-495B-A59C-5F73E6B3380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/>
                <p:nvPr/>
              </p:nvSpPr>
              <p:spPr>
                <a:xfrm>
                  <a:off x="2600755" y="2615581"/>
                  <a:ext cx="5674848" cy="581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5+4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755" y="2615581"/>
                  <a:ext cx="5674848" cy="5810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ight Arrow 3">
            <a:extLst>
              <a:ext uri="{FF2B5EF4-FFF2-40B4-BE49-F238E27FC236}">
                <a16:creationId xmlns:a16="http://schemas.microsoft.com/office/drawing/2014/main" id="{3089C78E-6C47-4258-B1F8-DC766D2F5528}"/>
              </a:ext>
            </a:extLst>
          </p:cNvPr>
          <p:cNvSpPr/>
          <p:nvPr/>
        </p:nvSpPr>
        <p:spPr>
          <a:xfrm>
            <a:off x="1415776" y="519715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/>
              <p:nvPr/>
            </p:nvSpPr>
            <p:spPr>
              <a:xfrm>
                <a:off x="2216787" y="5757653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87" y="5757653"/>
                <a:ext cx="1768198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/>
              <p:nvPr/>
            </p:nvSpPr>
            <p:spPr>
              <a:xfrm>
                <a:off x="3734346" y="5757652"/>
                <a:ext cx="236165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5+4+3+1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346" y="5757652"/>
                <a:ext cx="2361654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34EF0F2-D888-427F-B112-AEE46688B243}"/>
                  </a:ext>
                </a:extLst>
              </p:cNvPr>
              <p:cNvSpPr/>
              <p:nvPr/>
            </p:nvSpPr>
            <p:spPr>
              <a:xfrm>
                <a:off x="5842778" y="5757652"/>
                <a:ext cx="109259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34EF0F2-D888-427F-B112-AEE46688B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778" y="5757652"/>
                <a:ext cx="1092593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8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6" grpId="0" build="p"/>
      <p:bldP spid="28" grpId="0"/>
      <p:bldP spid="34" grpId="0" animBg="1"/>
      <p:bldP spid="35" grpId="0"/>
      <p:bldP spid="36" grpId="0"/>
      <p:bldP spid="3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510D4-529D-46F5-AE53-5D4045D994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0510D4-529D-46F5-AE53-5D4045D99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DA8398-AA7F-4545-B6D8-A899E476F8DC}"/>
                  </a:ext>
                </a:extLst>
              </p:cNvPr>
              <p:cNvSpPr/>
              <p:nvPr/>
            </p:nvSpPr>
            <p:spPr>
              <a:xfrm>
                <a:off x="106633" y="1748360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DA8398-AA7F-4545-B6D8-A899E476F8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3" y="1748360"/>
                <a:ext cx="1768198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13F825-1C46-4274-B0A2-D2A33250FF1F}"/>
                  </a:ext>
                </a:extLst>
              </p:cNvPr>
              <p:cNvSpPr/>
              <p:nvPr/>
            </p:nvSpPr>
            <p:spPr>
              <a:xfrm>
                <a:off x="1622901" y="1748359"/>
                <a:ext cx="236165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5+4+3+1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813F825-1C46-4274-B0A2-D2A33250F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901" y="1748359"/>
                <a:ext cx="2361654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4F8163-495C-4982-8E55-345EC701A1A6}"/>
                  </a:ext>
                </a:extLst>
              </p:cNvPr>
              <p:cNvSpPr/>
              <p:nvPr/>
            </p:nvSpPr>
            <p:spPr>
              <a:xfrm>
                <a:off x="3707374" y="1748359"/>
                <a:ext cx="109259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4F8163-495C-4982-8E55-345EC701A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374" y="1748359"/>
                <a:ext cx="1092593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1ACC25-F0D8-478B-969B-24790663BC60}"/>
                  </a:ext>
                </a:extLst>
              </p:cNvPr>
              <p:cNvSpPr/>
              <p:nvPr/>
            </p:nvSpPr>
            <p:spPr>
              <a:xfrm>
                <a:off x="572002" y="2459946"/>
                <a:ext cx="6475911" cy="581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1ACC25-F0D8-478B-969B-24790663B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02" y="2459946"/>
                <a:ext cx="6475911" cy="5810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8693CC-E0AA-4565-8CBE-27E6CB1F0FC2}"/>
                  </a:ext>
                </a:extLst>
              </p:cNvPr>
              <p:cNvSpPr/>
              <p:nvPr/>
            </p:nvSpPr>
            <p:spPr>
              <a:xfrm>
                <a:off x="6884916" y="2459947"/>
                <a:ext cx="190739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8693CC-E0AA-4565-8CBE-27E6CB1F0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916" y="2459947"/>
                <a:ext cx="1907391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E0497-E3C2-4068-9388-1B3D4DE936DA}"/>
                  </a:ext>
                </a:extLst>
              </p:cNvPr>
              <p:cNvSpPr/>
              <p:nvPr/>
            </p:nvSpPr>
            <p:spPr>
              <a:xfrm>
                <a:off x="8613492" y="2459946"/>
                <a:ext cx="190739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−8−9−4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E0497-E3C2-4068-9388-1B3D4DE93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492" y="2459946"/>
                <a:ext cx="1907391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367365-7CA0-4D65-9495-C2928A822BD2}"/>
                  </a:ext>
                </a:extLst>
              </p:cNvPr>
              <p:cNvSpPr/>
              <p:nvPr/>
            </p:nvSpPr>
            <p:spPr>
              <a:xfrm>
                <a:off x="8279929" y="2999833"/>
                <a:ext cx="124389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367365-7CA0-4D65-9495-C2928A822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929" y="2999833"/>
                <a:ext cx="1243897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FD7FD-DA08-4AEE-8052-5F70240163D9}"/>
                  </a:ext>
                </a:extLst>
              </p:cNvPr>
              <p:cNvSpPr/>
              <p:nvPr/>
            </p:nvSpPr>
            <p:spPr>
              <a:xfrm>
                <a:off x="506438" y="3613962"/>
                <a:ext cx="5697414" cy="581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5FFD7FD-DA08-4AEE-8052-5F7024016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8" y="3613962"/>
                <a:ext cx="5697414" cy="5810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777575-C42A-4B8B-BAC8-7506039C5712}"/>
                  </a:ext>
                </a:extLst>
              </p:cNvPr>
              <p:cNvSpPr/>
              <p:nvPr/>
            </p:nvSpPr>
            <p:spPr>
              <a:xfrm>
                <a:off x="6011592" y="3655163"/>
                <a:ext cx="216986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777575-C42A-4B8B-BAC8-7506039C5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92" y="3655163"/>
                <a:ext cx="2169863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36A76B-F025-4B35-9BBF-41C9270EA1A6}"/>
                  </a:ext>
                </a:extLst>
              </p:cNvPr>
              <p:cNvSpPr/>
              <p:nvPr/>
            </p:nvSpPr>
            <p:spPr>
              <a:xfrm>
                <a:off x="7873217" y="3655162"/>
                <a:ext cx="216986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8+18+12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36A76B-F025-4B35-9BBF-41C9270EA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217" y="3655162"/>
                <a:ext cx="2169863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C4C5D1-3168-4DF5-A45A-4DDEF372216A}"/>
                  </a:ext>
                </a:extLst>
              </p:cNvPr>
              <p:cNvSpPr/>
              <p:nvPr/>
            </p:nvSpPr>
            <p:spPr>
              <a:xfrm>
                <a:off x="7535591" y="4273056"/>
                <a:ext cx="1073836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C4C5D1-3168-4DF5-A45A-4DDEF3722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591" y="4273056"/>
                <a:ext cx="1073836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1077F4-4FB3-41F9-BF74-9120920756AC}"/>
                  </a:ext>
                </a:extLst>
              </p:cNvPr>
              <p:cNvSpPr/>
              <p:nvPr/>
            </p:nvSpPr>
            <p:spPr>
              <a:xfrm>
                <a:off x="370452" y="4869380"/>
                <a:ext cx="4314090" cy="581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A1077F4-4FB3-41F9-BF74-912092075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52" y="4869380"/>
                <a:ext cx="4314090" cy="5810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EBAA7A-7576-49C3-939B-6CE488FFE0E6}"/>
                  </a:ext>
                </a:extLst>
              </p:cNvPr>
              <p:cNvSpPr/>
              <p:nvPr/>
            </p:nvSpPr>
            <p:spPr>
              <a:xfrm>
                <a:off x="4372703" y="4863945"/>
                <a:ext cx="216986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DEBAA7A-7576-49C3-939B-6CE488FFE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703" y="4863945"/>
                <a:ext cx="2169863" cy="539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E159EA-9957-4AAF-A2AC-BDBB9506CB81}"/>
                  </a:ext>
                </a:extLst>
              </p:cNvPr>
              <p:cNvSpPr/>
              <p:nvPr/>
            </p:nvSpPr>
            <p:spPr>
              <a:xfrm>
                <a:off x="6299978" y="4863944"/>
                <a:ext cx="177253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−18−24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E159EA-9957-4AAF-A2AC-BDBB9506C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978" y="4863944"/>
                <a:ext cx="1772531" cy="539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14317F-6DBC-4291-AEE1-1DE1964E76E4}"/>
                  </a:ext>
                </a:extLst>
              </p:cNvPr>
              <p:cNvSpPr/>
              <p:nvPr/>
            </p:nvSpPr>
            <p:spPr>
              <a:xfrm>
                <a:off x="7836797" y="4863943"/>
                <a:ext cx="132127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=−42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114317F-6DBC-4291-AEE1-1DE1964E7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797" y="4863943"/>
                <a:ext cx="1321272" cy="5398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B6D41A-D896-45D4-AD70-F125647C25E1}"/>
                  </a:ext>
                </a:extLst>
              </p:cNvPr>
              <p:cNvSpPr/>
              <p:nvPr/>
            </p:nvSpPr>
            <p:spPr>
              <a:xfrm>
                <a:off x="392099" y="5590384"/>
                <a:ext cx="2169863" cy="581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EB6D41A-D896-45D4-AD70-F125647C2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99" y="5590384"/>
                <a:ext cx="2169863" cy="5810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0931664-94EA-4FB4-B3C9-19DF752BCFF3}"/>
                  </a:ext>
                </a:extLst>
              </p:cNvPr>
              <p:cNvSpPr/>
              <p:nvPr/>
            </p:nvSpPr>
            <p:spPr>
              <a:xfrm>
                <a:off x="2298259" y="5613085"/>
                <a:ext cx="216986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0931664-94EA-4FB4-B3C9-19DF752BC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59" y="5613085"/>
                <a:ext cx="2169863" cy="5398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7C3785B-6F30-41A6-BE88-6F7150C2281D}"/>
                  </a:ext>
                </a:extLst>
              </p:cNvPr>
              <p:cNvSpPr/>
              <p:nvPr/>
            </p:nvSpPr>
            <p:spPr>
              <a:xfrm>
                <a:off x="4155195" y="5631584"/>
                <a:ext cx="74036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7C3785B-6F30-41A6-BE88-6F7150C22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195" y="5631584"/>
                <a:ext cx="740361" cy="5398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4FA6994D-4FEA-413C-B73C-74B22351FFA5}"/>
              </a:ext>
            </a:extLst>
          </p:cNvPr>
          <p:cNvGrpSpPr/>
          <p:nvPr/>
        </p:nvGrpSpPr>
        <p:grpSpPr>
          <a:xfrm>
            <a:off x="815523" y="1041688"/>
            <a:ext cx="7738037" cy="591193"/>
            <a:chOff x="2019815" y="2605439"/>
            <a:chExt cx="6255788" cy="59119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8D84BD4-EB54-4B1A-A636-30A0E63EC85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4BAB274-4EA1-4107-BA78-AB18B9921C33}"/>
                    </a:ext>
                  </a:extLst>
                </p:cNvPr>
                <p:cNvSpPr/>
                <p:nvPr/>
              </p:nvSpPr>
              <p:spPr>
                <a:xfrm>
                  <a:off x="2600755" y="2615581"/>
                  <a:ext cx="5674848" cy="581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5+4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4BAB274-4EA1-4107-BA78-AB18B9921C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755" y="2615581"/>
                  <a:ext cx="5674848" cy="58105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ight Arrow 3">
            <a:extLst>
              <a:ext uri="{FF2B5EF4-FFF2-40B4-BE49-F238E27FC236}">
                <a16:creationId xmlns:a16="http://schemas.microsoft.com/office/drawing/2014/main" id="{0B9BFADD-DD47-45C1-8298-790AA117F66E}"/>
              </a:ext>
            </a:extLst>
          </p:cNvPr>
          <p:cNvSpPr/>
          <p:nvPr/>
        </p:nvSpPr>
        <p:spPr>
          <a:xfrm>
            <a:off x="222870" y="111617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6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4" grpId="0"/>
      <p:bldP spid="25" grpId="0"/>
      <p:bldP spid="2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45DD1A-6F5E-4A0E-BD24-258B11B95A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45DD1A-6F5E-4A0E-BD24-258B11B95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BD0A72-1E36-4EDE-B220-C83DC5D589A1}"/>
                  </a:ext>
                </a:extLst>
              </p:cNvPr>
              <p:cNvSpPr/>
              <p:nvPr/>
            </p:nvSpPr>
            <p:spPr>
              <a:xfrm>
                <a:off x="381164" y="3040060"/>
                <a:ext cx="6005568" cy="5970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−21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19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BD0A72-1E36-4EDE-B220-C83DC5D589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64" y="3040060"/>
                <a:ext cx="6005568" cy="597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3E6E2-C9C0-4C80-9AB4-F89B8BA859A7}"/>
                  </a:ext>
                </a:extLst>
              </p:cNvPr>
              <p:cNvSpPr/>
              <p:nvPr/>
            </p:nvSpPr>
            <p:spPr>
              <a:xfrm>
                <a:off x="132391" y="895302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3E6E2-C9C0-4C80-9AB4-F89B8BA85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1" y="895302"/>
                <a:ext cx="2922887" cy="522737"/>
              </a:xfrm>
              <a:prstGeom prst="rect">
                <a:avLst/>
              </a:prstGeom>
              <a:blipFill>
                <a:blip r:embed="rId4"/>
                <a:stretch>
                  <a:fillRect l="-4384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22AFC-769B-45FB-A3AD-B8346DFDA373}"/>
                  </a:ext>
                </a:extLst>
              </p:cNvPr>
              <p:cNvSpPr/>
              <p:nvPr/>
            </p:nvSpPr>
            <p:spPr>
              <a:xfrm>
                <a:off x="353028" y="1739671"/>
                <a:ext cx="818606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−42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22AFC-769B-45FB-A3AD-B8346DFDA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28" y="1739671"/>
                <a:ext cx="8186062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07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9" y="1112748"/>
                <a:ext cx="10191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Using Maclaurin’s series 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hence derive expansion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1112748"/>
                <a:ext cx="10191386" cy="468000"/>
              </a:xfrm>
              <a:prstGeom prst="rect">
                <a:avLst/>
              </a:prstGeom>
              <a:blipFill>
                <a:blip r:embed="rId2"/>
                <a:stretch>
                  <a:fillRect l="-1257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84927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7" y="1882149"/>
            <a:ext cx="2501390" cy="549721"/>
            <a:chOff x="2019814" y="2605439"/>
            <a:chExt cx="1989958" cy="5322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4" y="2605439"/>
              <a:ext cx="731170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597864" y="2614997"/>
                  <a:ext cx="1411908" cy="522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864" y="2614997"/>
                  <a:ext cx="1411908" cy="5227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08" y="2544156"/>
            <a:ext cx="3328712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Maclaurin’s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15776" y="261933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/>
              <p:nvPr/>
            </p:nvSpPr>
            <p:spPr>
              <a:xfrm>
                <a:off x="1850559" y="3259067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59" y="3259067"/>
                <a:ext cx="789590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C837D-B4DE-4136-A586-01F06F24A167}"/>
              </a:ext>
            </a:extLst>
          </p:cNvPr>
          <p:cNvCxnSpPr/>
          <p:nvPr/>
        </p:nvCxnSpPr>
        <p:spPr>
          <a:xfrm>
            <a:off x="9690194" y="3780691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/>
              <p:nvPr/>
            </p:nvSpPr>
            <p:spPr>
              <a:xfrm>
                <a:off x="11037960" y="3505662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960" y="3505662"/>
                <a:ext cx="790128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5FFB221-2D79-486B-8F44-CAFF3D7C3EB8}"/>
              </a:ext>
            </a:extLst>
          </p:cNvPr>
          <p:cNvGrpSpPr/>
          <p:nvPr/>
        </p:nvGrpSpPr>
        <p:grpSpPr>
          <a:xfrm>
            <a:off x="2008429" y="4493992"/>
            <a:ext cx="2486787" cy="591193"/>
            <a:chOff x="2019815" y="2605439"/>
            <a:chExt cx="2010434" cy="5911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801867-E5D4-495B-A59C-5F73E6B3380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/>
                <p:nvPr/>
              </p:nvSpPr>
              <p:spPr>
                <a:xfrm>
                  <a:off x="2600755" y="2615581"/>
                  <a:ext cx="1429494" cy="581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755" y="2615581"/>
                  <a:ext cx="1429494" cy="5810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ight Arrow 3">
            <a:extLst>
              <a:ext uri="{FF2B5EF4-FFF2-40B4-BE49-F238E27FC236}">
                <a16:creationId xmlns:a16="http://schemas.microsoft.com/office/drawing/2014/main" id="{3089C78E-6C47-4258-B1F8-DC766D2F5528}"/>
              </a:ext>
            </a:extLst>
          </p:cNvPr>
          <p:cNvSpPr/>
          <p:nvPr/>
        </p:nvSpPr>
        <p:spPr>
          <a:xfrm>
            <a:off x="1415776" y="456847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/>
              <p:nvPr/>
            </p:nvSpPr>
            <p:spPr>
              <a:xfrm>
                <a:off x="4244019" y="4504135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19" y="4504135"/>
                <a:ext cx="1768198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/>
              <p:nvPr/>
            </p:nvSpPr>
            <p:spPr>
              <a:xfrm>
                <a:off x="5761578" y="4504134"/>
                <a:ext cx="61257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578" y="4504134"/>
                <a:ext cx="612571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3E6E1D-0B43-488B-828D-8EED45BC3E55}"/>
                  </a:ext>
                </a:extLst>
              </p:cNvPr>
              <p:cNvSpPr/>
              <p:nvPr/>
            </p:nvSpPr>
            <p:spPr>
              <a:xfrm>
                <a:off x="2625897" y="5110371"/>
                <a:ext cx="180755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3E6E1D-0B43-488B-828D-8EED45BC3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97" y="5110371"/>
                <a:ext cx="1807559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D936E-5855-440D-AC71-05A117C6013F}"/>
                  </a:ext>
                </a:extLst>
              </p:cNvPr>
              <p:cNvSpPr/>
              <p:nvPr/>
            </p:nvSpPr>
            <p:spPr>
              <a:xfrm>
                <a:off x="4212546" y="5136129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D936E-5855-440D-AC71-05A117C6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546" y="5136129"/>
                <a:ext cx="2006957" cy="498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01A6E2-465D-41F9-859F-07DE7597874E}"/>
                  </a:ext>
                </a:extLst>
              </p:cNvPr>
              <p:cNvSpPr/>
              <p:nvPr/>
            </p:nvSpPr>
            <p:spPr>
              <a:xfrm>
                <a:off x="7356265" y="4536662"/>
                <a:ext cx="1807559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401A6E2-465D-41F9-859F-07DE75978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65" y="4536662"/>
                <a:ext cx="1807559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C8D52A9-3F97-4DD2-B42E-26FA5447FF32}"/>
                  </a:ext>
                </a:extLst>
              </p:cNvPr>
              <p:cNvSpPr/>
              <p:nvPr/>
            </p:nvSpPr>
            <p:spPr>
              <a:xfrm>
                <a:off x="9088150" y="4562420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C8D52A9-3F97-4DD2-B42E-26FA5447F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50" y="4562420"/>
                <a:ext cx="2006957" cy="4987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6A18D0-0BA3-47B3-8D31-AE2F9156B0F3}"/>
                  </a:ext>
                </a:extLst>
              </p:cNvPr>
              <p:cNvSpPr/>
              <p:nvPr/>
            </p:nvSpPr>
            <p:spPr>
              <a:xfrm>
                <a:off x="7195504" y="5165409"/>
                <a:ext cx="200695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26A18D0-0BA3-47B3-8D31-AE2F9156B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504" y="5165409"/>
                <a:ext cx="2006957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C11D07-FBF2-451D-B6E9-680E44E0511B}"/>
                  </a:ext>
                </a:extLst>
              </p:cNvPr>
              <p:cNvSpPr/>
              <p:nvPr/>
            </p:nvSpPr>
            <p:spPr>
              <a:xfrm>
                <a:off x="9139666" y="5191167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1C11D07-FBF2-451D-B6E9-680E44E05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666" y="5191167"/>
                <a:ext cx="2006957" cy="4987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9DE970E-6745-4B81-BF00-31784A1430B5}"/>
                  </a:ext>
                </a:extLst>
              </p:cNvPr>
              <p:cNvSpPr/>
              <p:nvPr/>
            </p:nvSpPr>
            <p:spPr>
              <a:xfrm>
                <a:off x="5976590" y="5114018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9DE970E-6745-4B81-BF00-31784A143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590" y="5114018"/>
                <a:ext cx="570234" cy="4987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C0C9C57-B94D-47E3-8300-1DAE238DAE89}"/>
                  </a:ext>
                </a:extLst>
              </p:cNvPr>
              <p:cNvSpPr/>
              <p:nvPr/>
            </p:nvSpPr>
            <p:spPr>
              <a:xfrm>
                <a:off x="10848627" y="4534109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C0C9C57-B94D-47E3-8300-1DAE238DA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627" y="4534109"/>
                <a:ext cx="570234" cy="498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5BB3E8-A712-4038-A286-5C12F887FBD3}"/>
                  </a:ext>
                </a:extLst>
              </p:cNvPr>
              <p:cNvSpPr/>
              <p:nvPr/>
            </p:nvSpPr>
            <p:spPr>
              <a:xfrm>
                <a:off x="10922210" y="5165408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E5BB3E8-A712-4038-A286-5C12F887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2210" y="5165408"/>
                <a:ext cx="570234" cy="4987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E537350-28A3-4A10-9546-B4DE9A3E6EB7}"/>
              </a:ext>
            </a:extLst>
          </p:cNvPr>
          <p:cNvSpPr/>
          <p:nvPr/>
        </p:nvSpPr>
        <p:spPr>
          <a:xfrm>
            <a:off x="6761356" y="4480371"/>
            <a:ext cx="64800" cy="12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1CCB13-F480-47DF-911B-E4F451A67814}"/>
              </a:ext>
            </a:extLst>
          </p:cNvPr>
          <p:cNvSpPr/>
          <p:nvPr/>
        </p:nvSpPr>
        <p:spPr>
          <a:xfrm>
            <a:off x="9997762" y="5664162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</p:spTree>
    <p:extLst>
      <p:ext uri="{BB962C8B-B14F-4D97-AF65-F5344CB8AC3E}">
        <p14:creationId xmlns:p14="http://schemas.microsoft.com/office/powerpoint/2010/main" val="226992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6" grpId="0" build="p"/>
      <p:bldP spid="28" grpId="0"/>
      <p:bldP spid="34" grpId="0" animBg="1"/>
      <p:bldP spid="35" grpId="0"/>
      <p:bldP spid="36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45DD1A-6F5E-4A0E-BD24-258B11B95A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E45DD1A-6F5E-4A0E-BD24-258B11B95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3E6E2-C9C0-4C80-9AB4-F89B8BA859A7}"/>
                  </a:ext>
                </a:extLst>
              </p:cNvPr>
              <p:cNvSpPr/>
              <p:nvPr/>
            </p:nvSpPr>
            <p:spPr>
              <a:xfrm>
                <a:off x="132391" y="895302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3E6E2-C9C0-4C80-9AB4-F89B8BA85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1" y="895302"/>
                <a:ext cx="2922887" cy="522737"/>
              </a:xfrm>
              <a:prstGeom prst="rect">
                <a:avLst/>
              </a:prstGeom>
              <a:blipFill>
                <a:blip r:embed="rId3"/>
                <a:stretch>
                  <a:fillRect l="-4384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22AFC-769B-45FB-A3AD-B8346DFDA373}"/>
                  </a:ext>
                </a:extLst>
              </p:cNvPr>
              <p:cNvSpPr/>
              <p:nvPr/>
            </p:nvSpPr>
            <p:spPr>
              <a:xfrm>
                <a:off x="732857" y="2765433"/>
                <a:ext cx="4387784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622AFC-769B-45FB-A3AD-B8346DFDA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57" y="2765433"/>
                <a:ext cx="4387784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25D6FB-8674-4430-B331-AE80750B694D}"/>
                  </a:ext>
                </a:extLst>
              </p:cNvPr>
              <p:cNvSpPr/>
              <p:nvPr/>
            </p:nvSpPr>
            <p:spPr>
              <a:xfrm>
                <a:off x="274977" y="1703147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525D6FB-8674-4430-B331-AE80750B69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77" y="1703147"/>
                <a:ext cx="7895907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8DFDF8-5B48-4E5A-B7D2-ED3FE44CAC1D}"/>
                  </a:ext>
                </a:extLst>
              </p:cNvPr>
              <p:cNvSpPr/>
              <p:nvPr/>
            </p:nvSpPr>
            <p:spPr>
              <a:xfrm>
                <a:off x="732857" y="3940263"/>
                <a:ext cx="3585925" cy="58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replace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8DFDF8-5B48-4E5A-B7D2-ED3FE44CA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57" y="3940263"/>
                <a:ext cx="3585925" cy="589531"/>
              </a:xfrm>
              <a:prstGeom prst="rect">
                <a:avLst/>
              </a:prstGeom>
              <a:blipFill>
                <a:blip r:embed="rId6"/>
                <a:stretch>
                  <a:fillRect l="-3401" t="-10309" b="-164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163012-C9BB-404F-B216-F2AF472EE8F9}"/>
                  </a:ext>
                </a:extLst>
              </p:cNvPr>
              <p:cNvSpPr/>
              <p:nvPr/>
            </p:nvSpPr>
            <p:spPr>
              <a:xfrm>
                <a:off x="564047" y="4557932"/>
                <a:ext cx="6174378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7163012-C9BB-404F-B216-F2AF472EE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47" y="4557932"/>
                <a:ext cx="6174378" cy="10518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A50B0-8408-4788-8E54-96BBC64AF3B3}"/>
                  </a:ext>
                </a:extLst>
              </p:cNvPr>
              <p:cNvSpPr/>
              <p:nvPr/>
            </p:nvSpPr>
            <p:spPr>
              <a:xfrm>
                <a:off x="564047" y="5534191"/>
                <a:ext cx="4573006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FA50B0-8408-4788-8E54-96BBC64AF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47" y="5534191"/>
                <a:ext cx="4573006" cy="1051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43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6" grpId="0" build="p"/>
      <p:bldP spid="9" grpId="0" build="p"/>
      <p:bldP spid="10" grpId="0" build="p"/>
      <p:bldP spid="11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85941" y="1112748"/>
                <a:ext cx="715848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Using Maclaurin’s series expand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941" y="1112748"/>
                <a:ext cx="7158481" cy="468000"/>
              </a:xfrm>
              <a:prstGeom prst="rect">
                <a:avLst/>
              </a:prstGeom>
              <a:blipFill>
                <a:blip r:embed="rId2"/>
                <a:stretch>
                  <a:fillRect l="-178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84927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7" y="1882149"/>
            <a:ext cx="2782744" cy="549721"/>
            <a:chOff x="2019814" y="2605439"/>
            <a:chExt cx="2213788" cy="5322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4" y="2605439"/>
              <a:ext cx="731261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597867" y="2614997"/>
                  <a:ext cx="1635735" cy="522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867" y="2614997"/>
                  <a:ext cx="1635735" cy="5227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74810" y="2544156"/>
            <a:ext cx="3328712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Maclaurin’s Series,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331370" y="261933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/>
              <p:nvPr/>
            </p:nvSpPr>
            <p:spPr>
              <a:xfrm>
                <a:off x="1850559" y="3259067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0661D2F-F982-4392-AAA3-639914E00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59" y="3259067"/>
                <a:ext cx="789590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53C837D-B4DE-4136-A586-01F06F24A167}"/>
              </a:ext>
            </a:extLst>
          </p:cNvPr>
          <p:cNvCxnSpPr/>
          <p:nvPr/>
        </p:nvCxnSpPr>
        <p:spPr>
          <a:xfrm>
            <a:off x="9690194" y="3780691"/>
            <a:ext cx="1403797" cy="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/>
              <p:nvPr/>
            </p:nvSpPr>
            <p:spPr>
              <a:xfrm>
                <a:off x="11037960" y="3505662"/>
                <a:ext cx="79012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4A2EEF8-79F6-4013-A876-B78B9F54E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960" y="3505662"/>
                <a:ext cx="790128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5FFB221-2D79-486B-8F44-CAFF3D7C3EB8}"/>
              </a:ext>
            </a:extLst>
          </p:cNvPr>
          <p:cNvGrpSpPr/>
          <p:nvPr/>
        </p:nvGrpSpPr>
        <p:grpSpPr>
          <a:xfrm>
            <a:off x="1881818" y="4493992"/>
            <a:ext cx="2746450" cy="591193"/>
            <a:chOff x="2019815" y="2605439"/>
            <a:chExt cx="2220358" cy="59119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801867-E5D4-495B-A59C-5F73E6B33806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/>
                <p:nvPr/>
              </p:nvSpPr>
              <p:spPr>
                <a:xfrm>
                  <a:off x="2600755" y="2615581"/>
                  <a:ext cx="1639418" cy="581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F6C7B1B-BE3B-403B-BA4B-CA51BAEF07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755" y="2615581"/>
                  <a:ext cx="1639418" cy="5810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Right Arrow 3">
            <a:extLst>
              <a:ext uri="{FF2B5EF4-FFF2-40B4-BE49-F238E27FC236}">
                <a16:creationId xmlns:a16="http://schemas.microsoft.com/office/drawing/2014/main" id="{3089C78E-6C47-4258-B1F8-DC766D2F5528}"/>
              </a:ext>
            </a:extLst>
          </p:cNvPr>
          <p:cNvSpPr/>
          <p:nvPr/>
        </p:nvSpPr>
        <p:spPr>
          <a:xfrm>
            <a:off x="1289165" y="456847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/>
              <p:nvPr/>
            </p:nvSpPr>
            <p:spPr>
              <a:xfrm>
                <a:off x="4398762" y="4504135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FB9828-AAF6-414F-A061-C9825C3F7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62" y="4504135"/>
                <a:ext cx="1768198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/>
              <p:nvPr/>
            </p:nvSpPr>
            <p:spPr>
              <a:xfrm>
                <a:off x="5916321" y="4504134"/>
                <a:ext cx="61257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671BD7-3120-42D5-B532-B5F838FD51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321" y="4504134"/>
                <a:ext cx="612571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3E6E1D-0B43-488B-828D-8EED45BC3E55}"/>
                  </a:ext>
                </a:extLst>
              </p:cNvPr>
              <p:cNvSpPr/>
              <p:nvPr/>
            </p:nvSpPr>
            <p:spPr>
              <a:xfrm>
                <a:off x="2441870" y="5110371"/>
                <a:ext cx="223073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53E6E1D-0B43-488B-828D-8EED45BC3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70" y="5110371"/>
                <a:ext cx="2230737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D936E-5855-440D-AC71-05A117C6013F}"/>
                  </a:ext>
                </a:extLst>
              </p:cNvPr>
              <p:cNvSpPr/>
              <p:nvPr/>
            </p:nvSpPr>
            <p:spPr>
              <a:xfrm>
                <a:off x="4451697" y="5136129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A8D936E-5855-440D-AC71-05A117C6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97" y="5136129"/>
                <a:ext cx="2006957" cy="4987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9DE970E-6745-4B81-BF00-31784A1430B5}"/>
                  </a:ext>
                </a:extLst>
              </p:cNvPr>
              <p:cNvSpPr/>
              <p:nvPr/>
            </p:nvSpPr>
            <p:spPr>
              <a:xfrm>
                <a:off x="6215741" y="5114018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9DE970E-6745-4B81-BF00-31784A143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41" y="5114018"/>
                <a:ext cx="570234" cy="498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50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6" grpId="0" build="p"/>
      <p:bldP spid="28" grpId="0"/>
      <p:bldP spid="34" grpId="0" animBg="1"/>
      <p:bldP spid="35" grpId="0"/>
      <p:bldP spid="36" grpId="0"/>
      <p:bldP spid="41" grpId="0"/>
      <p:bldP spid="42" grpId="0"/>
      <p:bldP spid="4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itle 28">
                <a:extLst>
                  <a:ext uri="{FF2B5EF4-FFF2-40B4-BE49-F238E27FC236}">
                    <a16:creationId xmlns:a16="http://schemas.microsoft.com/office/drawing/2014/main" id="{25AD93C2-5901-4DF1-ADC6-E90BBF4567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9" name="Title 28">
                <a:extLst>
                  <a:ext uri="{FF2B5EF4-FFF2-40B4-BE49-F238E27FC236}">
                    <a16:creationId xmlns:a16="http://schemas.microsoft.com/office/drawing/2014/main" id="{25AD93C2-5901-4DF1-ADC6-E90BBF4567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7B5CC-31B2-4F32-922F-7654BDF744D9}"/>
                  </a:ext>
                </a:extLst>
              </p:cNvPr>
              <p:cNvSpPr/>
              <p:nvPr/>
            </p:nvSpPr>
            <p:spPr>
              <a:xfrm>
                <a:off x="1244369" y="2240867"/>
                <a:ext cx="264149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27B5CC-31B2-4F32-922F-7654BDF74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369" y="2240867"/>
                <a:ext cx="2641497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5180C3-B1F7-49E9-92E2-A3BB45EE02F0}"/>
                  </a:ext>
                </a:extLst>
              </p:cNvPr>
              <p:cNvSpPr/>
              <p:nvPr/>
            </p:nvSpPr>
            <p:spPr>
              <a:xfrm>
                <a:off x="3679636" y="2252557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5180C3-B1F7-49E9-92E2-A3BB45EE0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636" y="2252557"/>
                <a:ext cx="2006957" cy="4987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E991A1-8219-4DBD-A177-08E56FF97659}"/>
                  </a:ext>
                </a:extLst>
              </p:cNvPr>
              <p:cNvSpPr/>
              <p:nvPr/>
            </p:nvSpPr>
            <p:spPr>
              <a:xfrm>
                <a:off x="1225029" y="2881438"/>
                <a:ext cx="264149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E991A1-8219-4DBD-A177-08E56FF97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029" y="2881438"/>
                <a:ext cx="2641497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07737-AB5D-43E5-AB46-BD2A4EBE7123}"/>
                  </a:ext>
                </a:extLst>
              </p:cNvPr>
              <p:cNvSpPr/>
              <p:nvPr/>
            </p:nvSpPr>
            <p:spPr>
              <a:xfrm>
                <a:off x="3829630" y="2887661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B07737-AB5D-43E5-AB46-BD2A4EBE7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630" y="2887661"/>
                <a:ext cx="2006957" cy="4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CDFE6B-D91C-41A8-A77C-1D3EA3306DD6}"/>
                  </a:ext>
                </a:extLst>
              </p:cNvPr>
              <p:cNvSpPr/>
              <p:nvPr/>
            </p:nvSpPr>
            <p:spPr>
              <a:xfrm>
                <a:off x="5455449" y="2268001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6CDFE6B-D91C-41A8-A77C-1D3EA3306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449" y="2268001"/>
                <a:ext cx="570234" cy="4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DF5054-542B-4498-B26A-EE1578134C2F}"/>
                  </a:ext>
                </a:extLst>
              </p:cNvPr>
              <p:cNvSpPr/>
              <p:nvPr/>
            </p:nvSpPr>
            <p:spPr>
              <a:xfrm>
                <a:off x="5694579" y="2887661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8DF5054-542B-4498-B26A-EE1578134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579" y="2887661"/>
                <a:ext cx="570234" cy="4987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3C213A0-98F3-40EB-ABE0-AC0404DFC2D8}"/>
              </a:ext>
            </a:extLst>
          </p:cNvPr>
          <p:cNvGrpSpPr/>
          <p:nvPr/>
        </p:nvGrpSpPr>
        <p:grpSpPr>
          <a:xfrm>
            <a:off x="812674" y="989045"/>
            <a:ext cx="2746450" cy="591193"/>
            <a:chOff x="2019815" y="2605439"/>
            <a:chExt cx="2220358" cy="59119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AAC2DE-40CA-438A-BC58-C90339F634C2}"/>
                </a:ext>
              </a:extLst>
            </p:cNvPr>
            <p:cNvSpPr/>
            <p:nvPr/>
          </p:nvSpPr>
          <p:spPr>
            <a:xfrm>
              <a:off x="2019815" y="2605439"/>
              <a:ext cx="916568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5F539ED-EA12-4CE4-B638-57431D23F5E7}"/>
                    </a:ext>
                  </a:extLst>
                </p:cNvPr>
                <p:cNvSpPr/>
                <p:nvPr/>
              </p:nvSpPr>
              <p:spPr>
                <a:xfrm>
                  <a:off x="2600755" y="2615581"/>
                  <a:ext cx="1639418" cy="5810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5F539ED-EA12-4CE4-B638-57431D23F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755" y="2615581"/>
                  <a:ext cx="1639418" cy="5810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ight Arrow 3">
            <a:extLst>
              <a:ext uri="{FF2B5EF4-FFF2-40B4-BE49-F238E27FC236}">
                <a16:creationId xmlns:a16="http://schemas.microsoft.com/office/drawing/2014/main" id="{DA3BA12E-57A4-4730-B975-8DB7BB61EC30}"/>
              </a:ext>
            </a:extLst>
          </p:cNvPr>
          <p:cNvSpPr/>
          <p:nvPr/>
        </p:nvSpPr>
        <p:spPr>
          <a:xfrm>
            <a:off x="220021" y="106352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86573A-18B2-4560-A838-6A2E024A4D25}"/>
                  </a:ext>
                </a:extLst>
              </p:cNvPr>
              <p:cNvSpPr/>
              <p:nvPr/>
            </p:nvSpPr>
            <p:spPr>
              <a:xfrm>
                <a:off x="3329618" y="999188"/>
                <a:ext cx="176819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86573A-18B2-4560-A838-6A2E024A4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618" y="999188"/>
                <a:ext cx="1768198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01DA4A-B9FD-4752-8D9D-85A4AB665558}"/>
                  </a:ext>
                </a:extLst>
              </p:cNvPr>
              <p:cNvSpPr/>
              <p:nvPr/>
            </p:nvSpPr>
            <p:spPr>
              <a:xfrm>
                <a:off x="4847177" y="999187"/>
                <a:ext cx="61257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01DA4A-B9FD-4752-8D9D-85A4AB665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177" y="999187"/>
                <a:ext cx="612571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B3338-CFE4-4F10-9F7F-90E7F9D8B829}"/>
                  </a:ext>
                </a:extLst>
              </p:cNvPr>
              <p:cNvSpPr/>
              <p:nvPr/>
            </p:nvSpPr>
            <p:spPr>
              <a:xfrm>
                <a:off x="1372726" y="1605424"/>
                <a:ext cx="223073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DB3338-CFE4-4F10-9F7F-90E7F9D8B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726" y="1605424"/>
                <a:ext cx="2230737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BDB616-1F1A-41F9-AE83-4DEC8B63F988}"/>
                  </a:ext>
                </a:extLst>
              </p:cNvPr>
              <p:cNvSpPr/>
              <p:nvPr/>
            </p:nvSpPr>
            <p:spPr>
              <a:xfrm>
                <a:off x="3382553" y="1631182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4BDB616-1F1A-41F9-AE83-4DEC8B63F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553" y="1631182"/>
                <a:ext cx="2006957" cy="4987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702E9D9-E751-44A1-A448-6CF2289AC60C}"/>
                  </a:ext>
                </a:extLst>
              </p:cNvPr>
              <p:cNvSpPr/>
              <p:nvPr/>
            </p:nvSpPr>
            <p:spPr>
              <a:xfrm>
                <a:off x="5146597" y="1609071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702E9D9-E751-44A1-A448-6CF2289AC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597" y="1609071"/>
                <a:ext cx="570234" cy="4987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12E7DF4-5942-49B0-9C71-FA18CBBA2D8F}"/>
                  </a:ext>
                </a:extLst>
              </p:cNvPr>
              <p:cNvSpPr/>
              <p:nvPr/>
            </p:nvSpPr>
            <p:spPr>
              <a:xfrm>
                <a:off x="1182241" y="3522009"/>
                <a:ext cx="245519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12E7DF4-5942-49B0-9C71-FA18CBBA2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1" y="3522009"/>
                <a:ext cx="2455192" cy="539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3E0051-D6E7-4272-9C16-C32936AD5F13}"/>
                  </a:ext>
                </a:extLst>
              </p:cNvPr>
              <p:cNvSpPr/>
              <p:nvPr/>
            </p:nvSpPr>
            <p:spPr>
              <a:xfrm>
                <a:off x="3420356" y="3542195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73E0051-D6E7-4272-9C16-C32936AD5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356" y="3542195"/>
                <a:ext cx="2006957" cy="4987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2FAD17-B77B-4062-ADDE-DEFC7B1D36BD}"/>
                  </a:ext>
                </a:extLst>
              </p:cNvPr>
              <p:cNvSpPr/>
              <p:nvPr/>
            </p:nvSpPr>
            <p:spPr>
              <a:xfrm>
                <a:off x="5210081" y="3562381"/>
                <a:ext cx="570234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2FAD17-B77B-4062-ADDE-DEFC7B1D3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81" y="3562381"/>
                <a:ext cx="570234" cy="4987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E7FE7F5-A7E1-42E9-90DA-57F27914EF96}"/>
                  </a:ext>
                </a:extLst>
              </p:cNvPr>
              <p:cNvSpPr/>
              <p:nvPr/>
            </p:nvSpPr>
            <p:spPr>
              <a:xfrm>
                <a:off x="1238513" y="4196729"/>
                <a:ext cx="245519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E7FE7F5-A7E1-42E9-90DA-57F27914E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513" y="4196729"/>
                <a:ext cx="2455192" cy="5398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4AC4E-07D7-4561-AA20-5D439C6779BC}"/>
                  </a:ext>
                </a:extLst>
              </p:cNvPr>
              <p:cNvSpPr/>
              <p:nvPr/>
            </p:nvSpPr>
            <p:spPr>
              <a:xfrm>
                <a:off x="3476628" y="4202847"/>
                <a:ext cx="2006957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74AC4E-07D7-4561-AA20-5D439C677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28" y="4202847"/>
                <a:ext cx="2006957" cy="4987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4F12EA-8BE1-4D37-9E6F-DCFCD442483F}"/>
                  </a:ext>
                </a:extLst>
              </p:cNvPr>
              <p:cNvSpPr/>
              <p:nvPr/>
            </p:nvSpPr>
            <p:spPr>
              <a:xfrm>
                <a:off x="5266353" y="4223033"/>
                <a:ext cx="450478" cy="498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4F12EA-8BE1-4D37-9E6F-DCFCD4424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53" y="4223033"/>
                <a:ext cx="450478" cy="4987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6DF5792-8B8E-4A5F-8089-91C155ED0058}"/>
              </a:ext>
            </a:extLst>
          </p:cNvPr>
          <p:cNvSpPr/>
          <p:nvPr/>
        </p:nvSpPr>
        <p:spPr>
          <a:xfrm>
            <a:off x="5716831" y="4196729"/>
            <a:ext cx="1811635" cy="5040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so 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A0EB0F-A871-41B6-BB80-0135C48ADD6D}"/>
                  </a:ext>
                </a:extLst>
              </p:cNvPr>
              <p:cNvSpPr/>
              <p:nvPr/>
            </p:nvSpPr>
            <p:spPr>
              <a:xfrm>
                <a:off x="218150" y="4860887"/>
                <a:ext cx="2922887" cy="522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A0EB0F-A871-41B6-BB80-0135C48AD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50" y="4860887"/>
                <a:ext cx="2922887" cy="522737"/>
              </a:xfrm>
              <a:prstGeom prst="rect">
                <a:avLst/>
              </a:prstGeom>
              <a:blipFill>
                <a:blip r:embed="rId21"/>
                <a:stretch>
                  <a:fillRect l="-4384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FCA7D2-DD78-4779-94D8-204230D049AE}"/>
                  </a:ext>
                </a:extLst>
              </p:cNvPr>
              <p:cNvSpPr/>
              <p:nvPr/>
            </p:nvSpPr>
            <p:spPr>
              <a:xfrm>
                <a:off x="318533" y="5546184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4FCA7D2-DD78-4779-94D8-204230D04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33" y="5546184"/>
                <a:ext cx="7895907" cy="105180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05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3718E4-5D1E-47F2-BD5B-FE33ECF2E1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3718E4-5D1E-47F2-BD5B-FE33ECF2E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8E7352-5059-4F50-8858-182C29F3B086}"/>
                  </a:ext>
                </a:extLst>
              </p:cNvPr>
              <p:cNvSpPr/>
              <p:nvPr/>
            </p:nvSpPr>
            <p:spPr>
              <a:xfrm>
                <a:off x="0" y="1086725"/>
                <a:ext cx="789590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48E7352-5059-4F50-8858-182C29F3B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86725"/>
                <a:ext cx="7895907" cy="10518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DB46C8-A187-4B20-86A4-C4EB892C72CB}"/>
                  </a:ext>
                </a:extLst>
              </p:cNvPr>
              <p:cNvSpPr/>
              <p:nvPr/>
            </p:nvSpPr>
            <p:spPr>
              <a:xfrm>
                <a:off x="140677" y="2251072"/>
                <a:ext cx="8314006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EDB46C8-A187-4B20-86A4-C4EB892C7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7" y="2251072"/>
                <a:ext cx="8314006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D7CAC64-E9CF-40F5-A98D-E617A126A874}"/>
                  </a:ext>
                </a:extLst>
              </p:cNvPr>
              <p:cNvSpPr/>
              <p:nvPr/>
            </p:nvSpPr>
            <p:spPr>
              <a:xfrm>
                <a:off x="140676" y="3495336"/>
                <a:ext cx="4093699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D7CAC64-E9CF-40F5-A98D-E617A126A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3495336"/>
                <a:ext cx="4093699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A36AB8-6296-479F-B2A3-606116A8D87D}"/>
                  </a:ext>
                </a:extLst>
              </p:cNvPr>
              <p:cNvSpPr/>
              <p:nvPr/>
            </p:nvSpPr>
            <p:spPr>
              <a:xfrm>
                <a:off x="140675" y="4906999"/>
                <a:ext cx="4093699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A36AB8-6296-479F-B2A3-606116A8D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5" y="4906999"/>
                <a:ext cx="4093699" cy="1051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2EC42E2-F562-4E58-92C5-38CF431AB533}"/>
              </a:ext>
            </a:extLst>
          </p:cNvPr>
          <p:cNvGrpSpPr/>
          <p:nvPr/>
        </p:nvGrpSpPr>
        <p:grpSpPr>
          <a:xfrm>
            <a:off x="5261317" y="3302877"/>
            <a:ext cx="3742006" cy="1902169"/>
            <a:chOff x="5261317" y="3302877"/>
            <a:chExt cx="3742006" cy="1902169"/>
          </a:xfrm>
        </p:grpSpPr>
        <p:sp>
          <p:nvSpPr>
            <p:cNvPr id="23" name="Thought Bubble: Cloud 22">
              <a:extLst>
                <a:ext uri="{FF2B5EF4-FFF2-40B4-BE49-F238E27FC236}">
                  <a16:creationId xmlns:a16="http://schemas.microsoft.com/office/drawing/2014/main" id="{8D955DF5-580C-474F-A093-78485AABB9C8}"/>
                </a:ext>
              </a:extLst>
            </p:cNvPr>
            <p:cNvSpPr/>
            <p:nvPr/>
          </p:nvSpPr>
          <p:spPr>
            <a:xfrm>
              <a:off x="5261317" y="3302877"/>
              <a:ext cx="3742006" cy="1902169"/>
            </a:xfrm>
            <a:prstGeom prst="cloudCallout">
              <a:avLst>
                <a:gd name="adj1" fmla="val -80354"/>
                <a:gd name="adj2" fmla="val 60426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7290669-3A37-4F12-8E3F-EAFCC4FA6600}"/>
                    </a:ext>
                  </a:extLst>
                </p:cNvPr>
                <p:cNvSpPr/>
                <p:nvPr/>
              </p:nvSpPr>
              <p:spPr>
                <a:xfrm>
                  <a:off x="5845126" y="3789852"/>
                  <a:ext cx="2609557" cy="101396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IN" sz="2800" dirty="0">
                      <a:solidFill>
                        <a:srgbClr val="002060"/>
                      </a:solidFill>
                    </a:rPr>
                    <a:t>Expand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by </a:t>
                  </a:r>
                </a:p>
                <a:p>
                  <a:pPr algn="ctr"/>
                  <a:r>
                    <a:rPr lang="en-IN" sz="2800" dirty="0">
                      <a:solidFill>
                        <a:srgbClr val="002060"/>
                      </a:solidFill>
                    </a:rPr>
                    <a:t>yourself.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7290669-3A37-4F12-8E3F-EAFCC4FA66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5126" y="3789852"/>
                  <a:ext cx="2609557" cy="1013969"/>
                </a:xfrm>
                <a:prstGeom prst="rect">
                  <a:avLst/>
                </a:prstGeom>
                <a:blipFill>
                  <a:blip r:embed="rId7"/>
                  <a:stretch>
                    <a:fillRect l="-1402" t="-6627" r="-4206" b="-1024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6667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24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B1C0A-2CAC-4924-9291-91F4DC45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Method:20         Maclaurin’s Series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E521E14-4AA6-4A21-8B93-981FC0C6C060}"/>
              </a:ext>
            </a:extLst>
          </p:cNvPr>
          <p:cNvSpPr/>
          <p:nvPr/>
        </p:nvSpPr>
        <p:spPr>
          <a:xfrm>
            <a:off x="2202719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E44E8C-2322-44BA-919D-8D480CD734B2}"/>
              </a:ext>
            </a:extLst>
          </p:cNvPr>
          <p:cNvSpPr/>
          <p:nvPr/>
        </p:nvSpPr>
        <p:spPr>
          <a:xfrm>
            <a:off x="222849" y="106442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/>
              <p:nvPr/>
            </p:nvSpPr>
            <p:spPr>
              <a:xfrm>
                <a:off x="1929669" y="1112748"/>
                <a:ext cx="850855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Expand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xsin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power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up to the terms containing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0CD3E74-CE4F-4A42-9C05-FDC74D98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69" y="1112748"/>
                <a:ext cx="8508559" cy="468000"/>
              </a:xfrm>
              <a:prstGeom prst="rect">
                <a:avLst/>
              </a:prstGeom>
              <a:blipFill>
                <a:blip r:embed="rId2"/>
                <a:stretch>
                  <a:fillRect l="-1505" t="-10526" b="-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DD1B5E-6CAB-45D6-B851-31BC8ECE1A9A}"/>
              </a:ext>
            </a:extLst>
          </p:cNvPr>
          <p:cNvSpPr/>
          <p:nvPr/>
        </p:nvSpPr>
        <p:spPr>
          <a:xfrm>
            <a:off x="222849" y="184927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EB48338-B9E8-48D2-AAAF-65B8586DA030}"/>
              </a:ext>
            </a:extLst>
          </p:cNvPr>
          <p:cNvGrpSpPr/>
          <p:nvPr/>
        </p:nvGrpSpPr>
        <p:grpSpPr>
          <a:xfrm>
            <a:off x="1972137" y="1882149"/>
            <a:ext cx="3050030" cy="549721"/>
            <a:chOff x="2019814" y="2605439"/>
            <a:chExt cx="2426424" cy="53229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F105840-8D1F-48EF-BEFE-4D820678A676}"/>
                </a:ext>
              </a:extLst>
            </p:cNvPr>
            <p:cNvSpPr/>
            <p:nvPr/>
          </p:nvSpPr>
          <p:spPr>
            <a:xfrm>
              <a:off x="2019814" y="2605439"/>
              <a:ext cx="731261" cy="52273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Here,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/>
                <p:nvPr/>
              </p:nvSpPr>
              <p:spPr>
                <a:xfrm>
                  <a:off x="2597863" y="2614997"/>
                  <a:ext cx="1848375" cy="5227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xsin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D99750-80EE-4AAF-AAC6-88819BD6F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7863" y="2614997"/>
                  <a:ext cx="1848375" cy="5227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CE0224C-63C4-43FE-8D52-CB69808A26B7}"/>
              </a:ext>
            </a:extLst>
          </p:cNvPr>
          <p:cNvSpPr/>
          <p:nvPr/>
        </p:nvSpPr>
        <p:spPr>
          <a:xfrm>
            <a:off x="1960742" y="2544156"/>
            <a:ext cx="2323419" cy="5227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We know that,</a:t>
            </a:r>
          </a:p>
        </p:txBody>
      </p:sp>
      <p:sp>
        <p:nvSpPr>
          <p:cNvPr id="19" name="Right Arrow 3">
            <a:extLst>
              <a:ext uri="{FF2B5EF4-FFF2-40B4-BE49-F238E27FC236}">
                <a16:creationId xmlns:a16="http://schemas.microsoft.com/office/drawing/2014/main" id="{9DC4C36E-4B08-4AF1-BC58-E174F3AD8E16}"/>
              </a:ext>
            </a:extLst>
          </p:cNvPr>
          <p:cNvSpPr/>
          <p:nvPr/>
        </p:nvSpPr>
        <p:spPr>
          <a:xfrm>
            <a:off x="1401710" y="261933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BC73B-4E8C-49B4-A86C-88A13A85EC9B}"/>
                  </a:ext>
                </a:extLst>
              </p:cNvPr>
              <p:cNvSpPr/>
              <p:nvPr/>
            </p:nvSpPr>
            <p:spPr>
              <a:xfrm>
                <a:off x="2113073" y="3150888"/>
                <a:ext cx="5305157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IN" sz="2800" b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IN" sz="2800" b="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3BC73B-4E8C-49B4-A86C-88A13A85E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73" y="3150888"/>
                <a:ext cx="5305157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D3B973-3906-44DE-92EF-1334BF10AA9F}"/>
                  </a:ext>
                </a:extLst>
              </p:cNvPr>
              <p:cNvSpPr/>
              <p:nvPr/>
            </p:nvSpPr>
            <p:spPr>
              <a:xfrm>
                <a:off x="1777284" y="4286687"/>
                <a:ext cx="569246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D3B973-3906-44DE-92EF-1334BF10A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284" y="4286687"/>
                <a:ext cx="5692462" cy="1051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338BED0-8CEC-4A46-9371-386D3FA10202}"/>
              </a:ext>
            </a:extLst>
          </p:cNvPr>
          <p:cNvGrpSpPr/>
          <p:nvPr/>
        </p:nvGrpSpPr>
        <p:grpSpPr>
          <a:xfrm>
            <a:off x="1946379" y="5437645"/>
            <a:ext cx="5114395" cy="1051805"/>
            <a:chOff x="1972137" y="5437645"/>
            <a:chExt cx="5114395" cy="10518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E846BE-BD3C-4E8A-898C-B41B44D7D0AE}"/>
                </a:ext>
              </a:extLst>
            </p:cNvPr>
            <p:cNvSpPr/>
            <p:nvPr/>
          </p:nvSpPr>
          <p:spPr>
            <a:xfrm>
              <a:off x="1972137" y="5715058"/>
              <a:ext cx="919199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Also,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3DDAC9B-619C-4035-9A17-39B06E939E2F}"/>
                    </a:ext>
                  </a:extLst>
                </p:cNvPr>
                <p:cNvSpPr/>
                <p:nvPr/>
              </p:nvSpPr>
              <p:spPr>
                <a:xfrm>
                  <a:off x="2698748" y="5437645"/>
                  <a:ext cx="4387784" cy="1051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3DDAC9B-619C-4035-9A17-39B06E939E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48" y="5437645"/>
                  <a:ext cx="4387784" cy="10518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5422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19" grpId="0" animBg="1"/>
      <p:bldP spid="24" grpId="0" build="p"/>
      <p:bldP spid="16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2">
                <a:extLst>
                  <a:ext uri="{FF2B5EF4-FFF2-40B4-BE49-F238E27FC236}">
                    <a16:creationId xmlns:a16="http://schemas.microsoft.com/office/drawing/2014/main" id="{CBBAE2BE-A149-4D47-90C3-6184E0AD32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Method:20 </a:t>
                </a:r>
                <a14:m>
                  <m:oMath xmlns:m="http://schemas.openxmlformats.org/officeDocument/2006/math">
                    <m:r>
                      <a:rPr lang="en-IN" sz="3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r>
                      <a:rPr lang="en-IN" sz="3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3" name="Title 12">
                <a:extLst>
                  <a:ext uri="{FF2B5EF4-FFF2-40B4-BE49-F238E27FC236}">
                    <a16:creationId xmlns:a16="http://schemas.microsoft.com/office/drawing/2014/main" id="{CBBAE2BE-A149-4D47-90C3-6184E0AD3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46A1BBC5-ED26-4FFE-9657-4FBC3F067BF6}"/>
              </a:ext>
            </a:extLst>
          </p:cNvPr>
          <p:cNvSpPr/>
          <p:nvPr/>
        </p:nvSpPr>
        <p:spPr>
          <a:xfrm>
            <a:off x="277371" y="216991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F33F82-57F0-4135-9CA8-0C993B1942CA}"/>
                  </a:ext>
                </a:extLst>
              </p:cNvPr>
              <p:cNvSpPr/>
              <p:nvPr/>
            </p:nvSpPr>
            <p:spPr>
              <a:xfrm>
                <a:off x="857456" y="2076205"/>
                <a:ext cx="4095452" cy="589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replace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xsin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F33F82-57F0-4135-9CA8-0C993B194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6" y="2076205"/>
                <a:ext cx="4095452" cy="589531"/>
              </a:xfrm>
              <a:prstGeom prst="rect">
                <a:avLst/>
              </a:prstGeom>
              <a:blipFill>
                <a:blip r:embed="rId3"/>
                <a:stretch>
                  <a:fillRect l="-3130" t="-11458" b="-177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97A330-B69D-47FE-8437-A3C33D30239E}"/>
                  </a:ext>
                </a:extLst>
              </p:cNvPr>
              <p:cNvSpPr/>
              <p:nvPr/>
            </p:nvSpPr>
            <p:spPr>
              <a:xfrm>
                <a:off x="724926" y="2762773"/>
                <a:ext cx="7495162" cy="1051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xsin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xsin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xsin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B97A330-B69D-47FE-8437-A3C33D302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26" y="2762773"/>
                <a:ext cx="7495162" cy="1051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C5A87D6-045C-4E53-9809-6BDA918FEA7D}"/>
              </a:ext>
            </a:extLst>
          </p:cNvPr>
          <p:cNvGrpSpPr/>
          <p:nvPr/>
        </p:nvGrpSpPr>
        <p:grpSpPr>
          <a:xfrm>
            <a:off x="169482" y="888726"/>
            <a:ext cx="5114395" cy="1051805"/>
            <a:chOff x="1972137" y="5437645"/>
            <a:chExt cx="5114395" cy="10518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E8350F-5398-4C13-A8F2-83D4B4A869B0}"/>
                </a:ext>
              </a:extLst>
            </p:cNvPr>
            <p:cNvSpPr/>
            <p:nvPr/>
          </p:nvSpPr>
          <p:spPr>
            <a:xfrm>
              <a:off x="1972137" y="5715058"/>
              <a:ext cx="919199" cy="522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dirty="0">
                  <a:solidFill>
                    <a:srgbClr val="002060"/>
                  </a:solidFill>
                </a:rPr>
                <a:t>Also,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ED497A9-3765-4EFA-AC7C-D4023A83DCA2}"/>
                    </a:ext>
                  </a:extLst>
                </p:cNvPr>
                <p:cNvSpPr/>
                <p:nvPr/>
              </p:nvSpPr>
              <p:spPr>
                <a:xfrm>
                  <a:off x="2698748" y="5437645"/>
                  <a:ext cx="4387784" cy="1051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ED497A9-3765-4EFA-AC7C-D4023A83DC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8748" y="5437645"/>
                  <a:ext cx="4387784" cy="1051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1381E7-4A7B-475D-BBC3-EBD4D49C2B5F}"/>
                  </a:ext>
                </a:extLst>
              </p:cNvPr>
              <p:cNvSpPr/>
              <p:nvPr/>
            </p:nvSpPr>
            <p:spPr>
              <a:xfrm>
                <a:off x="682722" y="3927122"/>
                <a:ext cx="10138119" cy="1229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xsin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5!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−…</m:t>
                              </m:r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21381E7-4A7B-475D-BBC3-EBD4D49C2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22" y="3927122"/>
                <a:ext cx="10138119" cy="1229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944A7-2CA7-42EB-AAAD-FAAD858B9005}"/>
                  </a:ext>
                </a:extLst>
              </p:cNvPr>
              <p:cNvSpPr txBox="1"/>
              <p:nvPr/>
            </p:nvSpPr>
            <p:spPr>
              <a:xfrm>
                <a:off x="6485206" y="5208474"/>
                <a:ext cx="5436749" cy="1154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3!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5!</m:t>
                                  </m:r>
                                </m:den>
                              </m:f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−…</m:t>
                              </m:r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8944A7-2CA7-42EB-AAAD-FAAD858B9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206" y="5208474"/>
                <a:ext cx="5436749" cy="11542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99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build="p"/>
      <p:bldP spid="10" grpId="0" build="p"/>
      <p:bldP spid="1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26498</TotalTime>
  <Words>5845</Words>
  <Application>Microsoft Office PowerPoint</Application>
  <PresentationFormat>Widescreen</PresentationFormat>
  <Paragraphs>1197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Wingdings</vt:lpstr>
      <vt:lpstr>Cambria Math</vt:lpstr>
      <vt:lpstr>Arial</vt:lpstr>
      <vt:lpstr>Wingdings 3</vt:lpstr>
      <vt:lpstr>Roboto Condensed Light</vt:lpstr>
      <vt:lpstr>Calibri</vt:lpstr>
      <vt:lpstr>Roboto Condensed</vt:lpstr>
      <vt:lpstr>Office Theme</vt:lpstr>
      <vt:lpstr>Unit-2 Sequence and Series</vt:lpstr>
      <vt:lpstr>PowerPoint Presentation</vt:lpstr>
      <vt:lpstr>Method:14         Leibnitz’s Test</vt:lpstr>
      <vt:lpstr>Method:14         Leibnitz’s Test</vt:lpstr>
      <vt:lpstr>Method:14         Leibnitz’s Test</vt:lpstr>
      <vt:lpstr>Method:14 ⇝ Example:1(Continue)</vt:lpstr>
      <vt:lpstr>Method:14         Leibnitz’s Test</vt:lpstr>
      <vt:lpstr>Method:14 ⇝ Example:2(Continue)</vt:lpstr>
      <vt:lpstr>Method:14         Leibnitz’s Test</vt:lpstr>
      <vt:lpstr>Method:14 ⇝ Example:3(Continue)</vt:lpstr>
      <vt:lpstr>Method:14         Leibnitz’s Test</vt:lpstr>
      <vt:lpstr>Method:14 ⇝ Example:4(Continue)</vt:lpstr>
      <vt:lpstr>Method:14 ⇝ Example:4(Continue)</vt:lpstr>
      <vt:lpstr>PowerPoint Presentation</vt:lpstr>
      <vt:lpstr>Method:15         Absolute Convergent Series</vt:lpstr>
      <vt:lpstr>Method:15         Absolute Convergent Series</vt:lpstr>
      <vt:lpstr>Method:15 ⇝ Example:1(Continue)</vt:lpstr>
      <vt:lpstr>Method:15 ⇝ Example:1(Continue)</vt:lpstr>
      <vt:lpstr>Method:15         Absolute Convergent Series</vt:lpstr>
      <vt:lpstr>Method:15 ⇝ Example:2(Continue)</vt:lpstr>
      <vt:lpstr>Method:15         Absolute Convergent Series</vt:lpstr>
      <vt:lpstr>Method:15 ⇝ Example:3(1)(Continue)</vt:lpstr>
      <vt:lpstr>Method:15         Absolute Convergent Series</vt:lpstr>
      <vt:lpstr>Method:15 ⇝ Example:3(2)(Continue)</vt:lpstr>
      <vt:lpstr>Method:15 ⇝ Example:3(2)(Continue)</vt:lpstr>
      <vt:lpstr>PowerPoint Presentation</vt:lpstr>
      <vt:lpstr>Method:16         Conditionally Convergent Series</vt:lpstr>
      <vt:lpstr>Method:16         Conditionally Convergent Series</vt:lpstr>
      <vt:lpstr>Method:16 ⇝ Example:1(Continue)</vt:lpstr>
      <vt:lpstr>Method:16 ⇝ Example:1(Continue)</vt:lpstr>
      <vt:lpstr>Method:16 ⇝ Example:1(Continue)</vt:lpstr>
      <vt:lpstr>Method:16         Conditionally Convergent Series</vt:lpstr>
      <vt:lpstr>Method:16 ⇝ Example:2(Continue)</vt:lpstr>
      <vt:lpstr>Method:16 ⇝ Example:2(Continue)</vt:lpstr>
      <vt:lpstr>Method:16 ⇝ Example:2(Continue)</vt:lpstr>
      <vt:lpstr>Method:16 ⇝ Example:2(Continue)</vt:lpstr>
      <vt:lpstr>PowerPoint Presentation</vt:lpstr>
      <vt:lpstr>Method:17         Power Series</vt:lpstr>
      <vt:lpstr>Method:17         Power Series</vt:lpstr>
      <vt:lpstr>Method:17         Power Series</vt:lpstr>
      <vt:lpstr>Method:17         Power Series</vt:lpstr>
      <vt:lpstr>Method:17         Power Series</vt:lpstr>
      <vt:lpstr>NOTES</vt:lpstr>
      <vt:lpstr>Method:17         Power Series</vt:lpstr>
      <vt:lpstr>Method:17 ⇝ Example:1(Continue)</vt:lpstr>
      <vt:lpstr>Method:17 ⇝ Example:1(Continue)</vt:lpstr>
      <vt:lpstr>Method:17 ⇝ Example:1(Continue)</vt:lpstr>
      <vt:lpstr>Method:17 ⇝ Example:1(Continue)</vt:lpstr>
      <vt:lpstr>Method:17 ⇝ Example:1(Continue)</vt:lpstr>
      <vt:lpstr>Method:17         Power Series</vt:lpstr>
      <vt:lpstr>Method:17 ⇝ Example:2(Continue)</vt:lpstr>
      <vt:lpstr>Method:17         Power Series</vt:lpstr>
      <vt:lpstr>Method:17 ⇝ Example:3(Continue)</vt:lpstr>
      <vt:lpstr>Method:17 ⇝ Example:3(Continue)</vt:lpstr>
      <vt:lpstr>Method:17         Power Series</vt:lpstr>
      <vt:lpstr>Method:17 ⇝ Example:4(Continue)</vt:lpstr>
      <vt:lpstr>Method:17 ⇝ Example:4(Continue)</vt:lpstr>
      <vt:lpstr>Method:17 ⇝ Example:4(Continue)</vt:lpstr>
      <vt:lpstr>Method:17 ⇝ Example:4(Continue)</vt:lpstr>
      <vt:lpstr>Method:17 ⇝ Example:4(Continue)</vt:lpstr>
      <vt:lpstr>Method:17 ⇝ Example:4(Continue)</vt:lpstr>
      <vt:lpstr>Method:17 ⇝ Example:4(Continue)</vt:lpstr>
      <vt:lpstr>PowerPoint Presentation</vt:lpstr>
      <vt:lpstr>Method:18         1^st Form of Taylor’s Series</vt:lpstr>
      <vt:lpstr>Method:18         1^st Form of Taylor’s Series</vt:lpstr>
      <vt:lpstr>Method:18 ⇝ Example:1(Continue)</vt:lpstr>
      <vt:lpstr>Method:18         1^st Form of Taylor’s Series</vt:lpstr>
      <vt:lpstr>Method:18 ⇝ Example:2(Continue)</vt:lpstr>
      <vt:lpstr>Method:18 ⇝ Example:2(Continue)</vt:lpstr>
      <vt:lpstr>Method:18         1^st Form of Taylor’s Series</vt:lpstr>
      <vt:lpstr>Method:18 ⇝ Example:3(Continue)</vt:lpstr>
      <vt:lpstr>Method:18 ⇝ Example:3(Continue)</vt:lpstr>
      <vt:lpstr>PowerPoint Presentation</vt:lpstr>
      <vt:lpstr>Method:19         2^nd Form of Taylor’s Series</vt:lpstr>
      <vt:lpstr>Method:19         2^nd Form of Taylor’s Series</vt:lpstr>
      <vt:lpstr>Method:19 ⇝ Example:1(Continue)</vt:lpstr>
      <vt:lpstr>Method:19 ⇝ Example:1(Continue)</vt:lpstr>
      <vt:lpstr>Method:19 ⇝ Example:1(Continue)</vt:lpstr>
      <vt:lpstr>Method:19 ⇝ Example:1(Continue)</vt:lpstr>
      <vt:lpstr>Method:19         2^nd Form of Taylor’s Series</vt:lpstr>
      <vt:lpstr>Method:19 ⇝ Example:2(Continue)</vt:lpstr>
      <vt:lpstr>Method:19 ⇝ Example:2(Continue)</vt:lpstr>
      <vt:lpstr>Method:19 ⇝ Example:2(Continue)</vt:lpstr>
      <vt:lpstr>Method:19         2^nd Form of Taylor’s Series</vt:lpstr>
      <vt:lpstr>Method:19 ⇝ Example:3(Continue)</vt:lpstr>
      <vt:lpstr>Method:19 ⇝ Example:3(Continue)</vt:lpstr>
      <vt:lpstr>Method:19 ⇝ Example:3(Continue)</vt:lpstr>
      <vt:lpstr>PowerPoint Presentation</vt:lpstr>
      <vt:lpstr>Method:20         Maclaurin’s Series</vt:lpstr>
      <vt:lpstr>Method:20         Maclaurin’s Series</vt:lpstr>
      <vt:lpstr>Method:20 ⇝ Example:1(Continue)</vt:lpstr>
      <vt:lpstr>Method:20 ⇝ Example:1(Continue)</vt:lpstr>
      <vt:lpstr>Method:20         Maclaurin’s Series</vt:lpstr>
      <vt:lpstr>Method:20 ⇝ Example:2(Continue)</vt:lpstr>
      <vt:lpstr>Method:20         Maclaurin’s Series</vt:lpstr>
      <vt:lpstr>Method:20 ⇝ Example:3(Continue)</vt:lpstr>
      <vt:lpstr>Method:20 ⇝ Example:3(Continue)</vt:lpstr>
      <vt:lpstr>Method:20         Maclaurin’s Series</vt:lpstr>
      <vt:lpstr>Method:20 ⇝ Example:4(Continue)</vt:lpstr>
      <vt:lpstr>Method:20 ⇝ Example:4(Continue)</vt:lpstr>
      <vt:lpstr>Method:20 ⇝ Example:4(Continue)</vt:lpstr>
      <vt:lpstr>Method:20 ⇝ Example:4(Continue)</vt:lpstr>
      <vt:lpstr>Remember…</vt:lpstr>
      <vt:lpstr>Method:20         Maclaurin’s Series</vt:lpstr>
      <vt:lpstr>Method:20 ⇝ Example:5(Continue)</vt:lpstr>
      <vt:lpstr>Method:20 ⇝ Example:5(Continue)</vt:lpstr>
      <vt:lpstr>Method:20 ⇝ Example:5(Continue)</vt:lpstr>
      <vt:lpstr>Method:20 ⇝ Example:5(Continue)</vt:lpstr>
      <vt:lpstr>Method:20         Maclaurin’s Series</vt:lpstr>
      <vt:lpstr>Method:20 ⇝ Example:6(Continue)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743</cp:revision>
  <dcterms:created xsi:type="dcterms:W3CDTF">2020-05-01T05:09:15Z</dcterms:created>
  <dcterms:modified xsi:type="dcterms:W3CDTF">2021-02-16T03:34:12Z</dcterms:modified>
</cp:coreProperties>
</file>